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5143500" cx="9144000"/>
  <p:notesSz cx="6858000" cy="9144000"/>
  <p:embeddedFontLst>
    <p:embeddedFont>
      <p:font typeface="Merriweather Light"/>
      <p:regular r:id="rId20"/>
      <p:bold r:id="rId21"/>
      <p:italic r:id="rId22"/>
      <p:boldItalic r:id="rId23"/>
    </p:embeddedFont>
    <p:embeddedFont>
      <p:font typeface="Montserrat"/>
      <p:regular r:id="rId24"/>
      <p:bold r:id="rId25"/>
      <p:italic r:id="rId26"/>
      <p:boldItalic r:id="rId27"/>
    </p:embeddedFont>
    <p:embeddedFont>
      <p:font typeface="Open Sans SemiBold"/>
      <p:regular r:id="rId28"/>
      <p:bold r:id="rId29"/>
      <p:italic r:id="rId30"/>
      <p:boldItalic r:id="rId31"/>
    </p:embeddedFont>
    <p:embeddedFont>
      <p:font typeface="Vidaloka"/>
      <p:regular r:id="rId32"/>
    </p:embeddedFont>
    <p:embeddedFont>
      <p:font typeface="Russo One"/>
      <p:regular r:id="rId33"/>
    </p:embeddedFont>
    <p:embeddedFont>
      <p:font typeface="Crimson Text"/>
      <p:regular r:id="rId34"/>
      <p:bold r:id="rId35"/>
      <p:italic r:id="rId36"/>
      <p:boldItalic r:id="rId37"/>
    </p:embeddedFont>
    <p:embeddedFont>
      <p:font typeface="Open Sans"/>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OpenSans-italic.fntdata"/><Relationship Id="rId20" Type="http://schemas.openxmlformats.org/officeDocument/2006/relationships/font" Target="fonts/MerriweatherLight-regular.fntdata"/><Relationship Id="rId41" Type="http://schemas.openxmlformats.org/officeDocument/2006/relationships/font" Target="fonts/OpenSans-boldItalic.fntdata"/><Relationship Id="rId22" Type="http://schemas.openxmlformats.org/officeDocument/2006/relationships/font" Target="fonts/MerriweatherLight-italic.fntdata"/><Relationship Id="rId21" Type="http://schemas.openxmlformats.org/officeDocument/2006/relationships/font" Target="fonts/MerriweatherLight-bold.fntdata"/><Relationship Id="rId24" Type="http://schemas.openxmlformats.org/officeDocument/2006/relationships/font" Target="fonts/Montserrat-regular.fntdata"/><Relationship Id="rId23" Type="http://schemas.openxmlformats.org/officeDocument/2006/relationships/font" Target="fonts/MerriweatherLight-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OpenSansSemiBold-regular.fntdata"/><Relationship Id="rId27" Type="http://schemas.openxmlformats.org/officeDocument/2006/relationships/font" Target="fonts/Montserrat-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OpenSansSemiBold-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OpenSansSemiBold-boldItalic.fntdata"/><Relationship Id="rId30" Type="http://schemas.openxmlformats.org/officeDocument/2006/relationships/font" Target="fonts/OpenSansSemiBold-italic.fntdata"/><Relationship Id="rId11" Type="http://schemas.openxmlformats.org/officeDocument/2006/relationships/slide" Target="slides/slide7.xml"/><Relationship Id="rId33" Type="http://schemas.openxmlformats.org/officeDocument/2006/relationships/font" Target="fonts/RussoOne-regular.fntdata"/><Relationship Id="rId10" Type="http://schemas.openxmlformats.org/officeDocument/2006/relationships/slide" Target="slides/slide6.xml"/><Relationship Id="rId32" Type="http://schemas.openxmlformats.org/officeDocument/2006/relationships/font" Target="fonts/Vidaloka-regular.fntdata"/><Relationship Id="rId13" Type="http://schemas.openxmlformats.org/officeDocument/2006/relationships/slide" Target="slides/slide9.xml"/><Relationship Id="rId35" Type="http://schemas.openxmlformats.org/officeDocument/2006/relationships/font" Target="fonts/CrimsonText-bold.fntdata"/><Relationship Id="rId12" Type="http://schemas.openxmlformats.org/officeDocument/2006/relationships/slide" Target="slides/slide8.xml"/><Relationship Id="rId34" Type="http://schemas.openxmlformats.org/officeDocument/2006/relationships/font" Target="fonts/CrimsonText-regular.fntdata"/><Relationship Id="rId15" Type="http://schemas.openxmlformats.org/officeDocument/2006/relationships/slide" Target="slides/slide11.xml"/><Relationship Id="rId37" Type="http://schemas.openxmlformats.org/officeDocument/2006/relationships/font" Target="fonts/CrimsonText-boldItalic.fntdata"/><Relationship Id="rId14" Type="http://schemas.openxmlformats.org/officeDocument/2006/relationships/slide" Target="slides/slide10.xml"/><Relationship Id="rId36" Type="http://schemas.openxmlformats.org/officeDocument/2006/relationships/font" Target="fonts/CrimsonText-italic.fntdata"/><Relationship Id="rId17" Type="http://schemas.openxmlformats.org/officeDocument/2006/relationships/slide" Target="slides/slide13.xml"/><Relationship Id="rId39" Type="http://schemas.openxmlformats.org/officeDocument/2006/relationships/font" Target="fonts/OpenSans-bold.fntdata"/><Relationship Id="rId16" Type="http://schemas.openxmlformats.org/officeDocument/2006/relationships/slide" Target="slides/slide12.xml"/><Relationship Id="rId38" Type="http://schemas.openxmlformats.org/officeDocument/2006/relationships/font" Target="fonts/OpenSans-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933742af1a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933742af1a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933742af1a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933742af1a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933742af1a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933742af1a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933742af1a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933742af1a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933742af1a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933742af1a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933742af1a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933742af1a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933742af1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933742af1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cf7a3c503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cf7a3c503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933742af1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933742af1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933742af1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933742af1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933742af1a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933742af1a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933742af1a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933742af1a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933742af1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933742af1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933742af1a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933742af1a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039975" y="1324500"/>
            <a:ext cx="70641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040000" y="3377100"/>
            <a:ext cx="7064100" cy="441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cxnSp>
        <p:nvCxnSpPr>
          <p:cNvPr id="11" name="Google Shape;11;p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 name="Google Shape;12;p2"/>
          <p:cNvCxnSpPr/>
          <p:nvPr/>
        </p:nvCxnSpPr>
        <p:spPr>
          <a:xfrm flipH="1">
            <a:off x="-257975"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3" name="Google Shape;13;p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 name="Google Shape;14;p2"/>
          <p:cNvCxnSpPr/>
          <p:nvPr/>
        </p:nvCxnSpPr>
        <p:spPr>
          <a:xfrm flipH="1">
            <a:off x="6467450"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5" name="Shape 65"/>
        <p:cNvGrpSpPr/>
        <p:nvPr/>
      </p:nvGrpSpPr>
      <p:grpSpPr>
        <a:xfrm>
          <a:off x="0" y="0"/>
          <a:ext cx="0" cy="0"/>
          <a:chOff x="0" y="0"/>
          <a:chExt cx="0" cy="0"/>
        </a:xfrm>
      </p:grpSpPr>
      <p:sp>
        <p:nvSpPr>
          <p:cNvPr id="66" name="Google Shape;66;p11"/>
          <p:cNvSpPr txBox="1"/>
          <p:nvPr>
            <p:ph hasCustomPrompt="1" type="title"/>
          </p:nvPr>
        </p:nvSpPr>
        <p:spPr>
          <a:xfrm>
            <a:off x="713225" y="1497763"/>
            <a:ext cx="7717500" cy="16443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p:nvPr>
            <p:ph idx="1" type="subTitle"/>
          </p:nvPr>
        </p:nvSpPr>
        <p:spPr>
          <a:xfrm>
            <a:off x="1514325" y="3278788"/>
            <a:ext cx="6120300" cy="3750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p:txBody>
      </p:sp>
      <p:cxnSp>
        <p:nvCxnSpPr>
          <p:cNvPr id="68" name="Google Shape;68;p1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9" name="Google Shape;69;p1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0" name="Google Shape;70;p1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71" name="Google Shape;71;p1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2"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CUSTOM">
    <p:spTree>
      <p:nvGrpSpPr>
        <p:cNvPr id="73" name="Shape 73"/>
        <p:cNvGrpSpPr/>
        <p:nvPr/>
      </p:nvGrpSpPr>
      <p:grpSpPr>
        <a:xfrm>
          <a:off x="0" y="0"/>
          <a:ext cx="0" cy="0"/>
          <a:chOff x="0" y="0"/>
          <a:chExt cx="0" cy="0"/>
        </a:xfrm>
      </p:grpSpPr>
      <p:sp>
        <p:nvSpPr>
          <p:cNvPr id="74" name="Google Shape;74;p13"/>
          <p:cNvSpPr txBox="1"/>
          <p:nvPr>
            <p:ph type="title"/>
          </p:nvPr>
        </p:nvSpPr>
        <p:spPr>
          <a:xfrm>
            <a:off x="713225" y="445025"/>
            <a:ext cx="35838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5" name="Google Shape;75;p13"/>
          <p:cNvSpPr txBox="1"/>
          <p:nvPr>
            <p:ph idx="1" type="subTitle"/>
          </p:nvPr>
        </p:nvSpPr>
        <p:spPr>
          <a:xfrm>
            <a:off x="50010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6" name="Google Shape;76;p13"/>
          <p:cNvSpPr txBox="1"/>
          <p:nvPr>
            <p:ph idx="2" type="subTitle"/>
          </p:nvPr>
        </p:nvSpPr>
        <p:spPr>
          <a:xfrm>
            <a:off x="50010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7" name="Google Shape;77;p13"/>
          <p:cNvSpPr txBox="1"/>
          <p:nvPr>
            <p:ph idx="3" type="subTitle"/>
          </p:nvPr>
        </p:nvSpPr>
        <p:spPr>
          <a:xfrm>
            <a:off x="16552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8" name="Google Shape;78;p13"/>
          <p:cNvSpPr txBox="1"/>
          <p:nvPr>
            <p:ph idx="4" type="subTitle"/>
          </p:nvPr>
        </p:nvSpPr>
        <p:spPr>
          <a:xfrm>
            <a:off x="16552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9" name="Google Shape;79;p13"/>
          <p:cNvSpPr txBox="1"/>
          <p:nvPr>
            <p:ph idx="5" type="subTitle"/>
          </p:nvPr>
        </p:nvSpPr>
        <p:spPr>
          <a:xfrm>
            <a:off x="50010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0" name="Google Shape;80;p13"/>
          <p:cNvSpPr txBox="1"/>
          <p:nvPr>
            <p:ph idx="6" type="subTitle"/>
          </p:nvPr>
        </p:nvSpPr>
        <p:spPr>
          <a:xfrm>
            <a:off x="500100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1" name="Google Shape;81;p13"/>
          <p:cNvSpPr txBox="1"/>
          <p:nvPr>
            <p:ph idx="7" type="subTitle"/>
          </p:nvPr>
        </p:nvSpPr>
        <p:spPr>
          <a:xfrm>
            <a:off x="16552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2" name="Google Shape;82;p13"/>
          <p:cNvSpPr txBox="1"/>
          <p:nvPr>
            <p:ph idx="8" type="subTitle"/>
          </p:nvPr>
        </p:nvSpPr>
        <p:spPr>
          <a:xfrm>
            <a:off x="165525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3" name="Google Shape;83;p13"/>
          <p:cNvSpPr txBox="1"/>
          <p:nvPr>
            <p:ph hasCustomPrompt="1" idx="9" type="title"/>
          </p:nvPr>
        </p:nvSpPr>
        <p:spPr>
          <a:xfrm>
            <a:off x="23786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p:nvPr>
            <p:ph hasCustomPrompt="1" idx="13" type="title"/>
          </p:nvPr>
        </p:nvSpPr>
        <p:spPr>
          <a:xfrm>
            <a:off x="57244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p:nvPr>
            <p:ph hasCustomPrompt="1" idx="14" type="title"/>
          </p:nvPr>
        </p:nvSpPr>
        <p:spPr>
          <a:xfrm>
            <a:off x="237870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p:nvPr>
            <p:ph hasCustomPrompt="1" idx="15" type="title"/>
          </p:nvPr>
        </p:nvSpPr>
        <p:spPr>
          <a:xfrm>
            <a:off x="572445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8" name="Google Shape;88;p1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89" name="Shape 89"/>
        <p:cNvGrpSpPr/>
        <p:nvPr/>
      </p:nvGrpSpPr>
      <p:grpSpPr>
        <a:xfrm>
          <a:off x="0" y="0"/>
          <a:ext cx="0" cy="0"/>
          <a:chOff x="0" y="0"/>
          <a:chExt cx="0" cy="0"/>
        </a:xfrm>
      </p:grpSpPr>
      <p:sp>
        <p:nvSpPr>
          <p:cNvPr id="90" name="Google Shape;90;p14"/>
          <p:cNvSpPr txBox="1"/>
          <p:nvPr>
            <p:ph type="title"/>
          </p:nvPr>
        </p:nvSpPr>
        <p:spPr>
          <a:xfrm>
            <a:off x="2410500" y="2932775"/>
            <a:ext cx="4323000" cy="49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91" name="Google Shape;91;p14"/>
          <p:cNvSpPr txBox="1"/>
          <p:nvPr>
            <p:ph idx="1" type="subTitle"/>
          </p:nvPr>
        </p:nvSpPr>
        <p:spPr>
          <a:xfrm>
            <a:off x="1842900" y="1661963"/>
            <a:ext cx="5458200" cy="9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92" name="Google Shape;92;p1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93" name="Google Shape;93;p1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
    <p:spTree>
      <p:nvGrpSpPr>
        <p:cNvPr id="94" name="Shape 94"/>
        <p:cNvGrpSpPr/>
        <p:nvPr/>
      </p:nvGrpSpPr>
      <p:grpSpPr>
        <a:xfrm>
          <a:off x="0" y="0"/>
          <a:ext cx="0" cy="0"/>
          <a:chOff x="0" y="0"/>
          <a:chExt cx="0" cy="0"/>
        </a:xfrm>
      </p:grpSpPr>
      <p:sp>
        <p:nvSpPr>
          <p:cNvPr id="95" name="Google Shape;95;p15"/>
          <p:cNvSpPr txBox="1"/>
          <p:nvPr>
            <p:ph type="title"/>
          </p:nvPr>
        </p:nvSpPr>
        <p:spPr>
          <a:xfrm>
            <a:off x="1994850" y="1697488"/>
            <a:ext cx="5154300" cy="112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000"/>
              <a:buNone/>
              <a:defRPr sz="9000"/>
            </a:lvl1pPr>
            <a:lvl2pPr lvl="1" rtl="0" algn="ctr">
              <a:spcBef>
                <a:spcPts val="0"/>
              </a:spcBef>
              <a:spcAft>
                <a:spcPts val="0"/>
              </a:spcAft>
              <a:buSzPts val="9000"/>
              <a:buNone/>
              <a:defRPr sz="9000"/>
            </a:lvl2pPr>
            <a:lvl3pPr lvl="2" rtl="0" algn="ctr">
              <a:spcBef>
                <a:spcPts val="0"/>
              </a:spcBef>
              <a:spcAft>
                <a:spcPts val="0"/>
              </a:spcAft>
              <a:buSzPts val="9000"/>
              <a:buNone/>
              <a:defRPr sz="9000"/>
            </a:lvl3pPr>
            <a:lvl4pPr lvl="3" rtl="0" algn="ctr">
              <a:spcBef>
                <a:spcPts val="0"/>
              </a:spcBef>
              <a:spcAft>
                <a:spcPts val="0"/>
              </a:spcAft>
              <a:buSzPts val="9000"/>
              <a:buNone/>
              <a:defRPr sz="9000"/>
            </a:lvl4pPr>
            <a:lvl5pPr lvl="4" rtl="0" algn="ctr">
              <a:spcBef>
                <a:spcPts val="0"/>
              </a:spcBef>
              <a:spcAft>
                <a:spcPts val="0"/>
              </a:spcAft>
              <a:buSzPts val="9000"/>
              <a:buNone/>
              <a:defRPr sz="9000"/>
            </a:lvl5pPr>
            <a:lvl6pPr lvl="5" rtl="0" algn="ctr">
              <a:spcBef>
                <a:spcPts val="0"/>
              </a:spcBef>
              <a:spcAft>
                <a:spcPts val="0"/>
              </a:spcAft>
              <a:buSzPts val="9000"/>
              <a:buNone/>
              <a:defRPr sz="9000"/>
            </a:lvl6pPr>
            <a:lvl7pPr lvl="6" rtl="0" algn="ctr">
              <a:spcBef>
                <a:spcPts val="0"/>
              </a:spcBef>
              <a:spcAft>
                <a:spcPts val="0"/>
              </a:spcAft>
              <a:buSzPts val="9000"/>
              <a:buNone/>
              <a:defRPr sz="9000"/>
            </a:lvl7pPr>
            <a:lvl8pPr lvl="7" rtl="0" algn="ctr">
              <a:spcBef>
                <a:spcPts val="0"/>
              </a:spcBef>
              <a:spcAft>
                <a:spcPts val="0"/>
              </a:spcAft>
              <a:buSzPts val="9000"/>
              <a:buNone/>
              <a:defRPr sz="9000"/>
            </a:lvl8pPr>
            <a:lvl9pPr lvl="8" rtl="0" algn="ctr">
              <a:spcBef>
                <a:spcPts val="0"/>
              </a:spcBef>
              <a:spcAft>
                <a:spcPts val="0"/>
              </a:spcAft>
              <a:buSzPts val="9000"/>
              <a:buNone/>
              <a:defRPr sz="9000"/>
            </a:lvl9pPr>
          </a:lstStyle>
          <a:p/>
        </p:txBody>
      </p:sp>
      <p:sp>
        <p:nvSpPr>
          <p:cNvPr id="96" name="Google Shape;96;p15"/>
          <p:cNvSpPr txBox="1"/>
          <p:nvPr>
            <p:ph idx="1" type="subTitle"/>
          </p:nvPr>
        </p:nvSpPr>
        <p:spPr>
          <a:xfrm>
            <a:off x="2299500" y="2972150"/>
            <a:ext cx="4545000" cy="55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cxnSp>
        <p:nvCxnSpPr>
          <p:cNvPr id="97" name="Google Shape;97;p1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98" name="Google Shape;98;p1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99" name="Shape 99"/>
        <p:cNvGrpSpPr/>
        <p:nvPr/>
      </p:nvGrpSpPr>
      <p:grpSpPr>
        <a:xfrm>
          <a:off x="0" y="0"/>
          <a:ext cx="0" cy="0"/>
          <a:chOff x="0" y="0"/>
          <a:chExt cx="0" cy="0"/>
        </a:xfrm>
      </p:grpSpPr>
      <p:sp>
        <p:nvSpPr>
          <p:cNvPr id="100" name="Google Shape;100;p1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01" name="Google Shape;101;p1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02" name="Google Shape;102;p1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03" name="Google Shape;103;p16"/>
          <p:cNvCxnSpPr/>
          <p:nvPr/>
        </p:nvCxnSpPr>
        <p:spPr>
          <a:xfrm>
            <a:off x="7207350" y="-153175"/>
            <a:ext cx="2120400" cy="12738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04" name="Shape 104"/>
        <p:cNvGrpSpPr/>
        <p:nvPr/>
      </p:nvGrpSpPr>
      <p:grpSpPr>
        <a:xfrm>
          <a:off x="0" y="0"/>
          <a:ext cx="0" cy="0"/>
          <a:chOff x="0" y="0"/>
          <a:chExt cx="0" cy="0"/>
        </a:xfrm>
      </p:grpSpPr>
      <p:sp>
        <p:nvSpPr>
          <p:cNvPr id="105" name="Google Shape;105;p17"/>
          <p:cNvSpPr txBox="1"/>
          <p:nvPr>
            <p:ph type="title"/>
          </p:nvPr>
        </p:nvSpPr>
        <p:spPr>
          <a:xfrm>
            <a:off x="4956100" y="2467375"/>
            <a:ext cx="2475300" cy="64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06" name="Google Shape;106;p17"/>
          <p:cNvSpPr txBox="1"/>
          <p:nvPr>
            <p:ph hasCustomPrompt="1" idx="2" type="title"/>
          </p:nvPr>
        </p:nvSpPr>
        <p:spPr>
          <a:xfrm>
            <a:off x="4956100" y="1402325"/>
            <a:ext cx="1650900" cy="978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107" name="Google Shape;107;p17"/>
          <p:cNvSpPr txBox="1"/>
          <p:nvPr>
            <p:ph idx="1" type="subTitle"/>
          </p:nvPr>
        </p:nvSpPr>
        <p:spPr>
          <a:xfrm>
            <a:off x="4956100" y="3116275"/>
            <a:ext cx="24753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108" name="Google Shape;108;p1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09" name="Google Shape;109;p1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0" name="Google Shape;110;p17"/>
          <p:cNvCxnSpPr/>
          <p:nvPr/>
        </p:nvCxnSpPr>
        <p:spPr>
          <a:xfrm>
            <a:off x="-209600" y="2402450"/>
            <a:ext cx="3144300" cy="27897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1">
    <p:spTree>
      <p:nvGrpSpPr>
        <p:cNvPr id="111" name="Shape 111"/>
        <p:cNvGrpSpPr/>
        <p:nvPr/>
      </p:nvGrpSpPr>
      <p:grpSpPr>
        <a:xfrm>
          <a:off x="0" y="0"/>
          <a:ext cx="0" cy="0"/>
          <a:chOff x="0" y="0"/>
          <a:chExt cx="0" cy="0"/>
        </a:xfrm>
      </p:grpSpPr>
      <p:sp>
        <p:nvSpPr>
          <p:cNvPr id="112" name="Google Shape;112;p18"/>
          <p:cNvSpPr txBox="1"/>
          <p:nvPr>
            <p:ph type="title"/>
          </p:nvPr>
        </p:nvSpPr>
        <p:spPr>
          <a:xfrm>
            <a:off x="1043725" y="1185550"/>
            <a:ext cx="3123000" cy="2019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3" name="Google Shape;113;p18"/>
          <p:cNvSpPr txBox="1"/>
          <p:nvPr>
            <p:ph idx="1" type="subTitle"/>
          </p:nvPr>
        </p:nvSpPr>
        <p:spPr>
          <a:xfrm>
            <a:off x="1043725" y="3360938"/>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114" name="Google Shape;114;p1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5" name="Google Shape;115;p1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6" name="Google Shape;116;p18"/>
          <p:cNvCxnSpPr/>
          <p:nvPr/>
        </p:nvCxnSpPr>
        <p:spPr>
          <a:xfrm>
            <a:off x="5322650" y="-80625"/>
            <a:ext cx="4005000" cy="20073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117" name="Shape 117"/>
        <p:cNvGrpSpPr/>
        <p:nvPr/>
      </p:nvGrpSpPr>
      <p:grpSpPr>
        <a:xfrm>
          <a:off x="0" y="0"/>
          <a:ext cx="0" cy="0"/>
          <a:chOff x="0" y="0"/>
          <a:chExt cx="0" cy="0"/>
        </a:xfrm>
      </p:grpSpPr>
      <p:sp>
        <p:nvSpPr>
          <p:cNvPr id="118" name="Google Shape;118;p19"/>
          <p:cNvSpPr txBox="1"/>
          <p:nvPr>
            <p:ph idx="1" type="subTitle"/>
          </p:nvPr>
        </p:nvSpPr>
        <p:spPr>
          <a:xfrm>
            <a:off x="3509000" y="2636125"/>
            <a:ext cx="212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19" name="Google Shape;119;p19"/>
          <p:cNvSpPr txBox="1"/>
          <p:nvPr>
            <p:ph idx="2" type="subTitle"/>
          </p:nvPr>
        </p:nvSpPr>
        <p:spPr>
          <a:xfrm>
            <a:off x="3509025" y="2976125"/>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0" name="Google Shape;120;p19"/>
          <p:cNvSpPr txBox="1"/>
          <p:nvPr>
            <p:ph idx="3" type="subTitle"/>
          </p:nvPr>
        </p:nvSpPr>
        <p:spPr>
          <a:xfrm>
            <a:off x="953025" y="2636125"/>
            <a:ext cx="212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21" name="Google Shape;121;p19"/>
          <p:cNvSpPr txBox="1"/>
          <p:nvPr>
            <p:ph idx="4" type="subTitle"/>
          </p:nvPr>
        </p:nvSpPr>
        <p:spPr>
          <a:xfrm>
            <a:off x="953125" y="2976125"/>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2" name="Google Shape;122;p19"/>
          <p:cNvSpPr txBox="1"/>
          <p:nvPr>
            <p:ph idx="5" type="subTitle"/>
          </p:nvPr>
        </p:nvSpPr>
        <p:spPr>
          <a:xfrm>
            <a:off x="6064875" y="2636125"/>
            <a:ext cx="212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23" name="Google Shape;123;p19"/>
          <p:cNvSpPr txBox="1"/>
          <p:nvPr>
            <p:ph idx="6" type="subTitle"/>
          </p:nvPr>
        </p:nvSpPr>
        <p:spPr>
          <a:xfrm>
            <a:off x="6064875" y="2976125"/>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4" name="Google Shape;124;p19"/>
          <p:cNvSpPr txBox="1"/>
          <p:nvPr>
            <p:ph type="title"/>
          </p:nvPr>
        </p:nvSpPr>
        <p:spPr>
          <a:xfrm>
            <a:off x="713225" y="445025"/>
            <a:ext cx="665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25" name="Google Shape;125;p1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6" name="Google Shape;126;p1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4_2_1">
    <p:spTree>
      <p:nvGrpSpPr>
        <p:cNvPr id="127" name="Shape 127"/>
        <p:cNvGrpSpPr/>
        <p:nvPr/>
      </p:nvGrpSpPr>
      <p:grpSpPr>
        <a:xfrm>
          <a:off x="0" y="0"/>
          <a:ext cx="0" cy="0"/>
          <a:chOff x="0" y="0"/>
          <a:chExt cx="0" cy="0"/>
        </a:xfrm>
      </p:grpSpPr>
      <p:sp>
        <p:nvSpPr>
          <p:cNvPr id="128" name="Google Shape;128;p20"/>
          <p:cNvSpPr txBox="1"/>
          <p:nvPr>
            <p:ph idx="1" type="subTitle"/>
          </p:nvPr>
        </p:nvSpPr>
        <p:spPr>
          <a:xfrm>
            <a:off x="3718325" y="3391775"/>
            <a:ext cx="16428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29" name="Google Shape;129;p20"/>
          <p:cNvSpPr txBox="1"/>
          <p:nvPr>
            <p:ph idx="2" type="subTitle"/>
          </p:nvPr>
        </p:nvSpPr>
        <p:spPr>
          <a:xfrm>
            <a:off x="3617675" y="3731775"/>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130" name="Google Shape;130;p20"/>
          <p:cNvSpPr txBox="1"/>
          <p:nvPr>
            <p:ph idx="3" type="subTitle"/>
          </p:nvPr>
        </p:nvSpPr>
        <p:spPr>
          <a:xfrm>
            <a:off x="1328025" y="3391775"/>
            <a:ext cx="16428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31" name="Google Shape;131;p20"/>
          <p:cNvSpPr txBox="1"/>
          <p:nvPr>
            <p:ph idx="4" type="subTitle"/>
          </p:nvPr>
        </p:nvSpPr>
        <p:spPr>
          <a:xfrm>
            <a:off x="1227426" y="3731775"/>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132" name="Google Shape;132;p20"/>
          <p:cNvSpPr txBox="1"/>
          <p:nvPr>
            <p:ph idx="5" type="subTitle"/>
          </p:nvPr>
        </p:nvSpPr>
        <p:spPr>
          <a:xfrm>
            <a:off x="6108550" y="3391775"/>
            <a:ext cx="1643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33" name="Google Shape;133;p20"/>
          <p:cNvSpPr txBox="1"/>
          <p:nvPr>
            <p:ph idx="6" type="subTitle"/>
          </p:nvPr>
        </p:nvSpPr>
        <p:spPr>
          <a:xfrm>
            <a:off x="6008050" y="3731775"/>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134" name="Google Shape;134;p20"/>
          <p:cNvSpPr txBox="1"/>
          <p:nvPr>
            <p:ph type="title"/>
          </p:nvPr>
        </p:nvSpPr>
        <p:spPr>
          <a:xfrm>
            <a:off x="713225" y="445025"/>
            <a:ext cx="318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35" name="Google Shape;135;p2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6" name="Google Shape;136;p2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2714550" y="2543963"/>
            <a:ext cx="3714900" cy="64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 name="Google Shape;17;p3"/>
          <p:cNvSpPr txBox="1"/>
          <p:nvPr>
            <p:ph hasCustomPrompt="1" idx="2" type="title"/>
          </p:nvPr>
        </p:nvSpPr>
        <p:spPr>
          <a:xfrm>
            <a:off x="3746550" y="1478925"/>
            <a:ext cx="1650900" cy="97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18" name="Google Shape;18;p3"/>
          <p:cNvSpPr txBox="1"/>
          <p:nvPr>
            <p:ph idx="1" type="subTitle"/>
          </p:nvPr>
        </p:nvSpPr>
        <p:spPr>
          <a:xfrm>
            <a:off x="2291400" y="3279625"/>
            <a:ext cx="4561200" cy="393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9" name="Google Shape;19;p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 name="Google Shape;20;p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 name="Google Shape;21;p3"/>
          <p:cNvCxnSpPr/>
          <p:nvPr/>
        </p:nvCxnSpPr>
        <p:spPr>
          <a:xfrm flipH="1">
            <a:off x="794892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 name="Google Shape;22;p3"/>
          <p:cNvCxnSpPr/>
          <p:nvPr/>
        </p:nvCxnSpPr>
        <p:spPr>
          <a:xfrm flipH="1">
            <a:off x="-11287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_1">
    <p:spTree>
      <p:nvGrpSpPr>
        <p:cNvPr id="137" name="Shape 137"/>
        <p:cNvGrpSpPr/>
        <p:nvPr/>
      </p:nvGrpSpPr>
      <p:grpSpPr>
        <a:xfrm>
          <a:off x="0" y="0"/>
          <a:ext cx="0" cy="0"/>
          <a:chOff x="0" y="0"/>
          <a:chExt cx="0" cy="0"/>
        </a:xfrm>
      </p:grpSpPr>
      <p:sp>
        <p:nvSpPr>
          <p:cNvPr id="138" name="Google Shape;138;p21"/>
          <p:cNvSpPr txBox="1"/>
          <p:nvPr>
            <p:ph idx="1" type="subTitle"/>
          </p:nvPr>
        </p:nvSpPr>
        <p:spPr>
          <a:xfrm>
            <a:off x="3414050" y="181198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39" name="Google Shape;139;p21"/>
          <p:cNvSpPr txBox="1"/>
          <p:nvPr>
            <p:ph idx="2" type="subTitle"/>
          </p:nvPr>
        </p:nvSpPr>
        <p:spPr>
          <a:xfrm>
            <a:off x="3564200" y="2152000"/>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0" name="Google Shape;140;p21"/>
          <p:cNvSpPr txBox="1"/>
          <p:nvPr>
            <p:ph idx="3" type="subTitle"/>
          </p:nvPr>
        </p:nvSpPr>
        <p:spPr>
          <a:xfrm>
            <a:off x="705725" y="181198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41" name="Google Shape;141;p21"/>
          <p:cNvSpPr txBox="1"/>
          <p:nvPr>
            <p:ph idx="4" type="subTitle"/>
          </p:nvPr>
        </p:nvSpPr>
        <p:spPr>
          <a:xfrm>
            <a:off x="855875" y="2152000"/>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2" name="Google Shape;142;p21"/>
          <p:cNvSpPr txBox="1"/>
          <p:nvPr>
            <p:ph idx="5" type="subTitle"/>
          </p:nvPr>
        </p:nvSpPr>
        <p:spPr>
          <a:xfrm>
            <a:off x="6122325" y="181198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43" name="Google Shape;143;p21"/>
          <p:cNvSpPr txBox="1"/>
          <p:nvPr>
            <p:ph idx="6" type="subTitle"/>
          </p:nvPr>
        </p:nvSpPr>
        <p:spPr>
          <a:xfrm>
            <a:off x="6272475" y="2152000"/>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4" name="Google Shape;144;p21"/>
          <p:cNvSpPr txBox="1"/>
          <p:nvPr>
            <p:ph idx="7" type="subTitle"/>
          </p:nvPr>
        </p:nvSpPr>
        <p:spPr>
          <a:xfrm>
            <a:off x="3414050" y="3543463"/>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45" name="Google Shape;145;p21"/>
          <p:cNvSpPr txBox="1"/>
          <p:nvPr>
            <p:ph idx="8" type="subTitle"/>
          </p:nvPr>
        </p:nvSpPr>
        <p:spPr>
          <a:xfrm>
            <a:off x="3564200" y="3883475"/>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6" name="Google Shape;146;p21"/>
          <p:cNvSpPr txBox="1"/>
          <p:nvPr>
            <p:ph idx="9" type="subTitle"/>
          </p:nvPr>
        </p:nvSpPr>
        <p:spPr>
          <a:xfrm>
            <a:off x="705725" y="3543463"/>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47" name="Google Shape;147;p21"/>
          <p:cNvSpPr txBox="1"/>
          <p:nvPr>
            <p:ph idx="13" type="subTitle"/>
          </p:nvPr>
        </p:nvSpPr>
        <p:spPr>
          <a:xfrm>
            <a:off x="855875" y="3883475"/>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8" name="Google Shape;148;p21"/>
          <p:cNvSpPr txBox="1"/>
          <p:nvPr>
            <p:ph idx="14" type="subTitle"/>
          </p:nvPr>
        </p:nvSpPr>
        <p:spPr>
          <a:xfrm>
            <a:off x="6122325" y="3543463"/>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49" name="Google Shape;149;p21"/>
          <p:cNvSpPr txBox="1"/>
          <p:nvPr>
            <p:ph idx="15" type="subTitle"/>
          </p:nvPr>
        </p:nvSpPr>
        <p:spPr>
          <a:xfrm>
            <a:off x="6272475" y="3883475"/>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0" name="Google Shape;150;p21"/>
          <p:cNvSpPr txBox="1"/>
          <p:nvPr>
            <p:ph type="title"/>
          </p:nvPr>
        </p:nvSpPr>
        <p:spPr>
          <a:xfrm>
            <a:off x="713225" y="445025"/>
            <a:ext cx="6080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51" name="Google Shape;151;p2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2" name="Google Shape;152;p2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4_1_1">
    <p:spTree>
      <p:nvGrpSpPr>
        <p:cNvPr id="153" name="Shape 153"/>
        <p:cNvGrpSpPr/>
        <p:nvPr/>
      </p:nvGrpSpPr>
      <p:grpSpPr>
        <a:xfrm>
          <a:off x="0" y="0"/>
          <a:ext cx="0" cy="0"/>
          <a:chOff x="0" y="0"/>
          <a:chExt cx="0" cy="0"/>
        </a:xfrm>
      </p:grpSpPr>
      <p:sp>
        <p:nvSpPr>
          <p:cNvPr id="154" name="Google Shape;154;p22"/>
          <p:cNvSpPr txBox="1"/>
          <p:nvPr>
            <p:ph idx="1" type="subTitle"/>
          </p:nvPr>
        </p:nvSpPr>
        <p:spPr>
          <a:xfrm>
            <a:off x="4916850" y="1970400"/>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55" name="Google Shape;155;p22"/>
          <p:cNvSpPr txBox="1"/>
          <p:nvPr>
            <p:ph idx="2" type="subTitle"/>
          </p:nvPr>
        </p:nvSpPr>
        <p:spPr>
          <a:xfrm>
            <a:off x="5058900" y="231041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6" name="Google Shape;156;p22"/>
          <p:cNvSpPr txBox="1"/>
          <p:nvPr>
            <p:ph idx="3" type="subTitle"/>
          </p:nvPr>
        </p:nvSpPr>
        <p:spPr>
          <a:xfrm>
            <a:off x="1911150" y="1970400"/>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57" name="Google Shape;157;p22"/>
          <p:cNvSpPr txBox="1"/>
          <p:nvPr>
            <p:ph idx="4" type="subTitle"/>
          </p:nvPr>
        </p:nvSpPr>
        <p:spPr>
          <a:xfrm>
            <a:off x="2053300" y="231041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8" name="Google Shape;158;p22"/>
          <p:cNvSpPr txBox="1"/>
          <p:nvPr>
            <p:ph idx="5" type="subTitle"/>
          </p:nvPr>
        </p:nvSpPr>
        <p:spPr>
          <a:xfrm>
            <a:off x="4916850" y="362553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59" name="Google Shape;159;p22"/>
          <p:cNvSpPr txBox="1"/>
          <p:nvPr>
            <p:ph idx="6" type="subTitle"/>
          </p:nvPr>
        </p:nvSpPr>
        <p:spPr>
          <a:xfrm>
            <a:off x="5058900" y="3965550"/>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0" name="Google Shape;160;p22"/>
          <p:cNvSpPr txBox="1"/>
          <p:nvPr>
            <p:ph idx="7" type="subTitle"/>
          </p:nvPr>
        </p:nvSpPr>
        <p:spPr>
          <a:xfrm>
            <a:off x="1911150" y="362553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61" name="Google Shape;161;p22"/>
          <p:cNvSpPr txBox="1"/>
          <p:nvPr>
            <p:ph idx="8" type="subTitle"/>
          </p:nvPr>
        </p:nvSpPr>
        <p:spPr>
          <a:xfrm>
            <a:off x="2053200" y="3965550"/>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2" name="Google Shape;162;p22"/>
          <p:cNvSpPr txBox="1"/>
          <p:nvPr>
            <p:ph type="title"/>
          </p:nvPr>
        </p:nvSpPr>
        <p:spPr>
          <a:xfrm>
            <a:off x="713225" y="445025"/>
            <a:ext cx="6480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63" name="Google Shape;163;p2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4" name="Google Shape;164;p2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4_2_2">
    <p:spTree>
      <p:nvGrpSpPr>
        <p:cNvPr id="165" name="Shape 165"/>
        <p:cNvGrpSpPr/>
        <p:nvPr/>
      </p:nvGrpSpPr>
      <p:grpSpPr>
        <a:xfrm>
          <a:off x="0" y="0"/>
          <a:ext cx="0" cy="0"/>
          <a:chOff x="0" y="0"/>
          <a:chExt cx="0" cy="0"/>
        </a:xfrm>
      </p:grpSpPr>
      <p:sp>
        <p:nvSpPr>
          <p:cNvPr id="166" name="Google Shape;166;p23"/>
          <p:cNvSpPr txBox="1"/>
          <p:nvPr>
            <p:ph idx="1" type="subTitle"/>
          </p:nvPr>
        </p:nvSpPr>
        <p:spPr>
          <a:xfrm>
            <a:off x="3568125" y="2994600"/>
            <a:ext cx="20154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67" name="Google Shape;167;p23"/>
          <p:cNvSpPr txBox="1"/>
          <p:nvPr>
            <p:ph idx="2" type="subTitle"/>
          </p:nvPr>
        </p:nvSpPr>
        <p:spPr>
          <a:xfrm>
            <a:off x="3568125" y="3334600"/>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8" name="Google Shape;168;p23"/>
          <p:cNvSpPr txBox="1"/>
          <p:nvPr>
            <p:ph idx="3" type="subTitle"/>
          </p:nvPr>
        </p:nvSpPr>
        <p:spPr>
          <a:xfrm>
            <a:off x="1088350" y="2994600"/>
            <a:ext cx="20154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69" name="Google Shape;169;p23"/>
          <p:cNvSpPr txBox="1"/>
          <p:nvPr>
            <p:ph idx="4" type="subTitle"/>
          </p:nvPr>
        </p:nvSpPr>
        <p:spPr>
          <a:xfrm>
            <a:off x="1088450" y="3334600"/>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0" name="Google Shape;170;p23"/>
          <p:cNvSpPr txBox="1"/>
          <p:nvPr>
            <p:ph idx="5" type="subTitle"/>
          </p:nvPr>
        </p:nvSpPr>
        <p:spPr>
          <a:xfrm>
            <a:off x="6055450" y="2994600"/>
            <a:ext cx="20154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71" name="Google Shape;171;p23"/>
          <p:cNvSpPr txBox="1"/>
          <p:nvPr>
            <p:ph idx="6" type="subTitle"/>
          </p:nvPr>
        </p:nvSpPr>
        <p:spPr>
          <a:xfrm>
            <a:off x="6055450" y="3334600"/>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2" name="Google Shape;172;p23"/>
          <p:cNvSpPr txBox="1"/>
          <p:nvPr>
            <p:ph type="title"/>
          </p:nvPr>
        </p:nvSpPr>
        <p:spPr>
          <a:xfrm>
            <a:off x="713225" y="445025"/>
            <a:ext cx="4763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73" name="Google Shape;173;p2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74" name="Google Shape;174;p2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75" name="Google Shape;175;p23"/>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5">
    <p:spTree>
      <p:nvGrpSpPr>
        <p:cNvPr id="176" name="Shape 176"/>
        <p:cNvGrpSpPr/>
        <p:nvPr/>
      </p:nvGrpSpPr>
      <p:grpSpPr>
        <a:xfrm>
          <a:off x="0" y="0"/>
          <a:ext cx="0" cy="0"/>
          <a:chOff x="0" y="0"/>
          <a:chExt cx="0" cy="0"/>
        </a:xfrm>
      </p:grpSpPr>
      <p:sp>
        <p:nvSpPr>
          <p:cNvPr id="177" name="Google Shape;177;p24"/>
          <p:cNvSpPr txBox="1"/>
          <p:nvPr>
            <p:ph idx="1" type="subTitle"/>
          </p:nvPr>
        </p:nvSpPr>
        <p:spPr>
          <a:xfrm>
            <a:off x="4750187" y="1722900"/>
            <a:ext cx="2014800" cy="357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78" name="Google Shape;178;p24"/>
          <p:cNvSpPr txBox="1"/>
          <p:nvPr>
            <p:ph idx="2" type="subTitle"/>
          </p:nvPr>
        </p:nvSpPr>
        <p:spPr>
          <a:xfrm>
            <a:off x="4750184" y="2062900"/>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9" name="Google Shape;179;p24"/>
          <p:cNvSpPr txBox="1"/>
          <p:nvPr>
            <p:ph idx="3" type="subTitle"/>
          </p:nvPr>
        </p:nvSpPr>
        <p:spPr>
          <a:xfrm>
            <a:off x="2306462" y="1722900"/>
            <a:ext cx="20148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80" name="Google Shape;180;p24"/>
          <p:cNvSpPr txBox="1"/>
          <p:nvPr>
            <p:ph idx="4" type="subTitle"/>
          </p:nvPr>
        </p:nvSpPr>
        <p:spPr>
          <a:xfrm>
            <a:off x="2306462" y="2062900"/>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1" name="Google Shape;181;p24"/>
          <p:cNvSpPr txBox="1"/>
          <p:nvPr>
            <p:ph idx="5" type="subTitle"/>
          </p:nvPr>
        </p:nvSpPr>
        <p:spPr>
          <a:xfrm>
            <a:off x="4750187" y="3158925"/>
            <a:ext cx="2014800" cy="357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82" name="Google Shape;182;p24"/>
          <p:cNvSpPr txBox="1"/>
          <p:nvPr>
            <p:ph idx="6" type="subTitle"/>
          </p:nvPr>
        </p:nvSpPr>
        <p:spPr>
          <a:xfrm>
            <a:off x="4750184" y="3498925"/>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3" name="Google Shape;183;p24"/>
          <p:cNvSpPr txBox="1"/>
          <p:nvPr>
            <p:ph idx="7" type="subTitle"/>
          </p:nvPr>
        </p:nvSpPr>
        <p:spPr>
          <a:xfrm>
            <a:off x="2306462" y="3158925"/>
            <a:ext cx="20148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84" name="Google Shape;184;p24"/>
          <p:cNvSpPr txBox="1"/>
          <p:nvPr>
            <p:ph idx="8" type="subTitle"/>
          </p:nvPr>
        </p:nvSpPr>
        <p:spPr>
          <a:xfrm>
            <a:off x="2306462" y="3498925"/>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5" name="Google Shape;185;p24"/>
          <p:cNvSpPr txBox="1"/>
          <p:nvPr>
            <p:ph type="title"/>
          </p:nvPr>
        </p:nvSpPr>
        <p:spPr>
          <a:xfrm>
            <a:off x="713225" y="445025"/>
            <a:ext cx="2785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86" name="Google Shape;186;p2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7" name="Google Shape;187;p2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188" name="Shape 188"/>
        <p:cNvGrpSpPr/>
        <p:nvPr/>
      </p:nvGrpSpPr>
      <p:grpSpPr>
        <a:xfrm>
          <a:off x="0" y="0"/>
          <a:ext cx="0" cy="0"/>
          <a:chOff x="0" y="0"/>
          <a:chExt cx="0" cy="0"/>
        </a:xfrm>
      </p:grpSpPr>
      <p:sp>
        <p:nvSpPr>
          <p:cNvPr id="189" name="Google Shape;189;p25"/>
          <p:cNvSpPr txBox="1"/>
          <p:nvPr>
            <p:ph hasCustomPrompt="1" type="title"/>
          </p:nvPr>
        </p:nvSpPr>
        <p:spPr>
          <a:xfrm>
            <a:off x="2592925" y="71460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190" name="Google Shape;190;p25"/>
          <p:cNvSpPr txBox="1"/>
          <p:nvPr>
            <p:ph idx="1" type="subTitle"/>
          </p:nvPr>
        </p:nvSpPr>
        <p:spPr>
          <a:xfrm>
            <a:off x="2364984" y="134640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91" name="Google Shape;191;p25"/>
          <p:cNvSpPr txBox="1"/>
          <p:nvPr>
            <p:ph hasCustomPrompt="1" idx="2" type="title"/>
          </p:nvPr>
        </p:nvSpPr>
        <p:spPr>
          <a:xfrm>
            <a:off x="2592925" y="2063025"/>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192" name="Google Shape;192;p25"/>
          <p:cNvSpPr txBox="1"/>
          <p:nvPr>
            <p:ph idx="3" type="subTitle"/>
          </p:nvPr>
        </p:nvSpPr>
        <p:spPr>
          <a:xfrm>
            <a:off x="2364984" y="2694825"/>
            <a:ext cx="4414200" cy="37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93" name="Google Shape;193;p25"/>
          <p:cNvSpPr txBox="1"/>
          <p:nvPr>
            <p:ph hasCustomPrompt="1" idx="4" type="title"/>
          </p:nvPr>
        </p:nvSpPr>
        <p:spPr>
          <a:xfrm>
            <a:off x="2592925" y="341145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194" name="Google Shape;194;p25"/>
          <p:cNvSpPr txBox="1"/>
          <p:nvPr>
            <p:ph idx="5" type="subTitle"/>
          </p:nvPr>
        </p:nvSpPr>
        <p:spPr>
          <a:xfrm>
            <a:off x="2364950" y="404325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95" name="Google Shape;195;p2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6" name="Google Shape;196;p2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7_1">
    <p:spTree>
      <p:nvGrpSpPr>
        <p:cNvPr id="197" name="Shape 197"/>
        <p:cNvGrpSpPr/>
        <p:nvPr/>
      </p:nvGrpSpPr>
      <p:grpSpPr>
        <a:xfrm>
          <a:off x="0" y="0"/>
          <a:ext cx="0" cy="0"/>
          <a:chOff x="0" y="0"/>
          <a:chExt cx="0" cy="0"/>
        </a:xfrm>
      </p:grpSpPr>
      <p:sp>
        <p:nvSpPr>
          <p:cNvPr id="198" name="Google Shape;198;p26"/>
          <p:cNvSpPr txBox="1"/>
          <p:nvPr>
            <p:ph type="title"/>
          </p:nvPr>
        </p:nvSpPr>
        <p:spPr>
          <a:xfrm>
            <a:off x="803750" y="2025800"/>
            <a:ext cx="4087500" cy="6732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9" name="Google Shape;199;p26"/>
          <p:cNvSpPr txBox="1"/>
          <p:nvPr>
            <p:ph idx="1" type="subTitle"/>
          </p:nvPr>
        </p:nvSpPr>
        <p:spPr>
          <a:xfrm>
            <a:off x="803750" y="2693525"/>
            <a:ext cx="3159300" cy="55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00" name="Google Shape;200;p2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1" name="Google Shape;201;p2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7_2">
    <p:spTree>
      <p:nvGrpSpPr>
        <p:cNvPr id="202" name="Shape 202"/>
        <p:cNvGrpSpPr/>
        <p:nvPr/>
      </p:nvGrpSpPr>
      <p:grpSpPr>
        <a:xfrm>
          <a:off x="0" y="0"/>
          <a:ext cx="0" cy="0"/>
          <a:chOff x="0" y="0"/>
          <a:chExt cx="0" cy="0"/>
        </a:xfrm>
      </p:grpSpPr>
      <p:sp>
        <p:nvSpPr>
          <p:cNvPr id="203" name="Google Shape;203;p27"/>
          <p:cNvSpPr txBox="1"/>
          <p:nvPr>
            <p:ph type="title"/>
          </p:nvPr>
        </p:nvSpPr>
        <p:spPr>
          <a:xfrm>
            <a:off x="4490150" y="2047725"/>
            <a:ext cx="3364200" cy="628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p:txBody>
      </p:sp>
      <p:sp>
        <p:nvSpPr>
          <p:cNvPr id="204" name="Google Shape;204;p27"/>
          <p:cNvSpPr txBox="1"/>
          <p:nvPr>
            <p:ph idx="1" type="subTitle"/>
          </p:nvPr>
        </p:nvSpPr>
        <p:spPr>
          <a:xfrm>
            <a:off x="4855550" y="2694825"/>
            <a:ext cx="2998800" cy="558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Font typeface="Josefin Sans"/>
              <a:buNone/>
              <a:defRPr sz="1400"/>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cxnSp>
        <p:nvCxnSpPr>
          <p:cNvPr id="205" name="Google Shape;205;p2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6" name="Google Shape;206;p2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CUSTOM_8">
    <p:spTree>
      <p:nvGrpSpPr>
        <p:cNvPr id="207" name="Shape 207"/>
        <p:cNvGrpSpPr/>
        <p:nvPr/>
      </p:nvGrpSpPr>
      <p:grpSpPr>
        <a:xfrm>
          <a:off x="0" y="0"/>
          <a:ext cx="0" cy="0"/>
          <a:chOff x="0" y="0"/>
          <a:chExt cx="0" cy="0"/>
        </a:xfrm>
      </p:grpSpPr>
      <p:sp>
        <p:nvSpPr>
          <p:cNvPr id="208" name="Google Shape;208;p28"/>
          <p:cNvSpPr txBox="1"/>
          <p:nvPr>
            <p:ph idx="1" type="subTitle"/>
          </p:nvPr>
        </p:nvSpPr>
        <p:spPr>
          <a:xfrm>
            <a:off x="4166800" y="1453525"/>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209" name="Google Shape;209;p28"/>
          <p:cNvSpPr txBox="1"/>
          <p:nvPr>
            <p:ph type="title"/>
          </p:nvPr>
        </p:nvSpPr>
        <p:spPr>
          <a:xfrm>
            <a:off x="713225" y="445025"/>
            <a:ext cx="4502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10" name="Google Shape;210;p2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1" name="Google Shape;211;p2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2" name="Google Shape;212;p28"/>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9">
    <p:spTree>
      <p:nvGrpSpPr>
        <p:cNvPr id="213" name="Shape 213"/>
        <p:cNvGrpSpPr/>
        <p:nvPr/>
      </p:nvGrpSpPr>
      <p:grpSpPr>
        <a:xfrm>
          <a:off x="0" y="0"/>
          <a:ext cx="0" cy="0"/>
          <a:chOff x="0" y="0"/>
          <a:chExt cx="0" cy="0"/>
        </a:xfrm>
      </p:grpSpPr>
      <p:sp>
        <p:nvSpPr>
          <p:cNvPr id="214" name="Google Shape;214;p29"/>
          <p:cNvSpPr txBox="1"/>
          <p:nvPr>
            <p:ph idx="1" type="subTitle"/>
          </p:nvPr>
        </p:nvSpPr>
        <p:spPr>
          <a:xfrm>
            <a:off x="4816075"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15" name="Google Shape;215;p29"/>
          <p:cNvSpPr txBox="1"/>
          <p:nvPr>
            <p:ph idx="2" type="subTitle"/>
          </p:nvPr>
        </p:nvSpPr>
        <p:spPr>
          <a:xfrm>
            <a:off x="4816200"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16" name="Google Shape;216;p29"/>
          <p:cNvSpPr txBox="1"/>
          <p:nvPr>
            <p:ph idx="3" type="subTitle"/>
          </p:nvPr>
        </p:nvSpPr>
        <p:spPr>
          <a:xfrm>
            <a:off x="1385829"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17" name="Google Shape;217;p29"/>
          <p:cNvSpPr txBox="1"/>
          <p:nvPr>
            <p:ph idx="4" type="subTitle"/>
          </p:nvPr>
        </p:nvSpPr>
        <p:spPr>
          <a:xfrm>
            <a:off x="1386025"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18" name="Google Shape;218;p29"/>
          <p:cNvSpPr txBox="1"/>
          <p:nvPr>
            <p:ph type="title"/>
          </p:nvPr>
        </p:nvSpPr>
        <p:spPr>
          <a:xfrm>
            <a:off x="713225" y="445025"/>
            <a:ext cx="2729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19" name="Google Shape;219;p2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0" name="Google Shape;220;p2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221" name="Shape 221"/>
        <p:cNvGrpSpPr/>
        <p:nvPr/>
      </p:nvGrpSpPr>
      <p:grpSpPr>
        <a:xfrm>
          <a:off x="0" y="0"/>
          <a:ext cx="0" cy="0"/>
          <a:chOff x="0" y="0"/>
          <a:chExt cx="0" cy="0"/>
        </a:xfrm>
      </p:grpSpPr>
      <p:sp>
        <p:nvSpPr>
          <p:cNvPr id="222" name="Google Shape;222;p30"/>
          <p:cNvSpPr txBox="1"/>
          <p:nvPr>
            <p:ph type="title"/>
          </p:nvPr>
        </p:nvSpPr>
        <p:spPr>
          <a:xfrm>
            <a:off x="2832900" y="791200"/>
            <a:ext cx="3478200" cy="92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300"/>
              <a:buNone/>
              <a:defRPr sz="7000"/>
            </a:lvl1pPr>
            <a:lvl2pPr lvl="1" rtl="0" algn="ctr">
              <a:spcBef>
                <a:spcPts val="0"/>
              </a:spcBef>
              <a:spcAft>
                <a:spcPts val="0"/>
              </a:spcAft>
              <a:buSzPts val="3000"/>
              <a:buNone/>
              <a:defRPr>
                <a:latin typeface="Open Sans"/>
                <a:ea typeface="Open Sans"/>
                <a:cs typeface="Open Sans"/>
                <a:sym typeface="Open Sans"/>
              </a:defRPr>
            </a:lvl2pPr>
            <a:lvl3pPr lvl="2" rtl="0" algn="ctr">
              <a:spcBef>
                <a:spcPts val="0"/>
              </a:spcBef>
              <a:spcAft>
                <a:spcPts val="0"/>
              </a:spcAft>
              <a:buSzPts val="3000"/>
              <a:buNone/>
              <a:defRPr>
                <a:latin typeface="Open Sans"/>
                <a:ea typeface="Open Sans"/>
                <a:cs typeface="Open Sans"/>
                <a:sym typeface="Open Sans"/>
              </a:defRPr>
            </a:lvl3pPr>
            <a:lvl4pPr lvl="3" rtl="0" algn="ctr">
              <a:spcBef>
                <a:spcPts val="0"/>
              </a:spcBef>
              <a:spcAft>
                <a:spcPts val="0"/>
              </a:spcAft>
              <a:buSzPts val="3000"/>
              <a:buNone/>
              <a:defRPr>
                <a:latin typeface="Open Sans"/>
                <a:ea typeface="Open Sans"/>
                <a:cs typeface="Open Sans"/>
                <a:sym typeface="Open Sans"/>
              </a:defRPr>
            </a:lvl4pPr>
            <a:lvl5pPr lvl="4" rtl="0" algn="ctr">
              <a:spcBef>
                <a:spcPts val="0"/>
              </a:spcBef>
              <a:spcAft>
                <a:spcPts val="0"/>
              </a:spcAft>
              <a:buSzPts val="3000"/>
              <a:buNone/>
              <a:defRPr>
                <a:latin typeface="Open Sans"/>
                <a:ea typeface="Open Sans"/>
                <a:cs typeface="Open Sans"/>
                <a:sym typeface="Open Sans"/>
              </a:defRPr>
            </a:lvl5pPr>
            <a:lvl6pPr lvl="5" rtl="0" algn="ctr">
              <a:spcBef>
                <a:spcPts val="0"/>
              </a:spcBef>
              <a:spcAft>
                <a:spcPts val="0"/>
              </a:spcAft>
              <a:buSzPts val="3000"/>
              <a:buNone/>
              <a:defRPr>
                <a:latin typeface="Open Sans"/>
                <a:ea typeface="Open Sans"/>
                <a:cs typeface="Open Sans"/>
                <a:sym typeface="Open Sans"/>
              </a:defRPr>
            </a:lvl6pPr>
            <a:lvl7pPr lvl="6" rtl="0" algn="ctr">
              <a:spcBef>
                <a:spcPts val="0"/>
              </a:spcBef>
              <a:spcAft>
                <a:spcPts val="0"/>
              </a:spcAft>
              <a:buSzPts val="3000"/>
              <a:buNone/>
              <a:defRPr>
                <a:latin typeface="Open Sans"/>
                <a:ea typeface="Open Sans"/>
                <a:cs typeface="Open Sans"/>
                <a:sym typeface="Open Sans"/>
              </a:defRPr>
            </a:lvl7pPr>
            <a:lvl8pPr lvl="7" rtl="0" algn="ctr">
              <a:spcBef>
                <a:spcPts val="0"/>
              </a:spcBef>
              <a:spcAft>
                <a:spcPts val="0"/>
              </a:spcAft>
              <a:buSzPts val="3000"/>
              <a:buNone/>
              <a:defRPr>
                <a:latin typeface="Open Sans"/>
                <a:ea typeface="Open Sans"/>
                <a:cs typeface="Open Sans"/>
                <a:sym typeface="Open Sans"/>
              </a:defRPr>
            </a:lvl8pPr>
            <a:lvl9pPr lvl="8" rtl="0" algn="ctr">
              <a:spcBef>
                <a:spcPts val="0"/>
              </a:spcBef>
              <a:spcAft>
                <a:spcPts val="0"/>
              </a:spcAft>
              <a:buSzPts val="3000"/>
              <a:buNone/>
              <a:defRPr>
                <a:latin typeface="Open Sans"/>
                <a:ea typeface="Open Sans"/>
                <a:cs typeface="Open Sans"/>
                <a:sym typeface="Open Sans"/>
              </a:defRPr>
            </a:lvl9pPr>
          </a:lstStyle>
          <a:p/>
        </p:txBody>
      </p:sp>
      <p:sp>
        <p:nvSpPr>
          <p:cNvPr id="223" name="Google Shape;223;p30"/>
          <p:cNvSpPr txBox="1"/>
          <p:nvPr>
            <p:ph idx="1" type="subTitle"/>
          </p:nvPr>
        </p:nvSpPr>
        <p:spPr>
          <a:xfrm>
            <a:off x="2983350" y="1749425"/>
            <a:ext cx="3177300" cy="92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4" name="Google Shape;224;p30"/>
          <p:cNvSpPr txBox="1"/>
          <p:nvPr/>
        </p:nvSpPr>
        <p:spPr>
          <a:xfrm>
            <a:off x="2900450" y="3438275"/>
            <a:ext cx="3343200" cy="7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2"/>
                </a:solidFill>
                <a:latin typeface="Montserrat"/>
                <a:ea typeface="Montserrat"/>
                <a:cs typeface="Montserrat"/>
                <a:sym typeface="Montserrat"/>
              </a:rPr>
              <a:t>CREDITS</a:t>
            </a:r>
            <a:r>
              <a:rPr lang="en" sz="1000">
                <a:solidFill>
                  <a:schemeClr val="dk2"/>
                </a:solidFill>
                <a:latin typeface="Montserrat"/>
                <a:ea typeface="Montserrat"/>
                <a:cs typeface="Montserrat"/>
                <a:sym typeface="Montserrat"/>
              </a:rPr>
              <a:t>: This presentation template was created by </a:t>
            </a:r>
            <a:r>
              <a:rPr b="1" lang="en" sz="1000">
                <a:solidFill>
                  <a:schemeClr val="dk2"/>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000">
                <a:solidFill>
                  <a:schemeClr val="dk2"/>
                </a:solidFill>
                <a:latin typeface="Montserrat"/>
                <a:ea typeface="Montserrat"/>
                <a:cs typeface="Montserrat"/>
                <a:sym typeface="Montserrat"/>
              </a:rPr>
              <a:t>, including icons by </a:t>
            </a:r>
            <a:r>
              <a:rPr b="1" lang="en" sz="1000">
                <a:solidFill>
                  <a:schemeClr val="dk2"/>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000">
                <a:solidFill>
                  <a:schemeClr val="dk2"/>
                </a:solidFill>
                <a:latin typeface="Montserrat"/>
                <a:ea typeface="Montserrat"/>
                <a:cs typeface="Montserrat"/>
                <a:sym typeface="Montserrat"/>
              </a:rPr>
              <a:t>,and infographics &amp; images by </a:t>
            </a:r>
            <a:r>
              <a:rPr b="1" lang="en" sz="1000">
                <a:solidFill>
                  <a:schemeClr val="dk2"/>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000">
              <a:solidFill>
                <a:schemeClr val="dk2"/>
              </a:solidFill>
              <a:latin typeface="Montserrat"/>
              <a:ea typeface="Montserrat"/>
              <a:cs typeface="Montserrat"/>
              <a:sym typeface="Montserrat"/>
            </a:endParaRPr>
          </a:p>
        </p:txBody>
      </p:sp>
      <p:cxnSp>
        <p:nvCxnSpPr>
          <p:cNvPr id="225" name="Google Shape;225;p3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6" name="Google Shape;226;p30"/>
          <p:cNvCxnSpPr/>
          <p:nvPr/>
        </p:nvCxnSpPr>
        <p:spPr>
          <a:xfrm>
            <a:off x="-257975"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7" name="Google Shape;227;p3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8" name="Google Shape;228;p30"/>
          <p:cNvCxnSpPr/>
          <p:nvPr/>
        </p:nvCxnSpPr>
        <p:spPr>
          <a:xfrm>
            <a:off x="6467450"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4"/>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Lato"/>
              <a:buChar char="●"/>
              <a:defRPr sz="1100"/>
            </a:lvl1pPr>
            <a:lvl2pPr indent="-317500" lvl="1" marL="914400">
              <a:spcBef>
                <a:spcPts val="0"/>
              </a:spcBef>
              <a:spcAft>
                <a:spcPts val="0"/>
              </a:spcAft>
              <a:buClr>
                <a:schemeClr val="dk1"/>
              </a:buClr>
              <a:buSzPts val="1400"/>
              <a:buFont typeface="Lato"/>
              <a:buChar char="○"/>
              <a:defRPr/>
            </a:lvl2pPr>
            <a:lvl3pPr indent="-317500" lvl="2" marL="1371600">
              <a:spcBef>
                <a:spcPts val="0"/>
              </a:spcBef>
              <a:spcAft>
                <a:spcPts val="0"/>
              </a:spcAft>
              <a:buClr>
                <a:schemeClr val="dk1"/>
              </a:buClr>
              <a:buSzPts val="1400"/>
              <a:buFont typeface="Lato"/>
              <a:buChar char="■"/>
              <a:defRPr/>
            </a:lvl3pPr>
            <a:lvl4pPr indent="-317500" lvl="3" marL="1828800">
              <a:spcBef>
                <a:spcPts val="0"/>
              </a:spcBef>
              <a:spcAft>
                <a:spcPts val="0"/>
              </a:spcAft>
              <a:buClr>
                <a:schemeClr val="dk1"/>
              </a:buClr>
              <a:buSzPts val="1400"/>
              <a:buFont typeface="Lato"/>
              <a:buChar char="●"/>
              <a:defRPr/>
            </a:lvl4pPr>
            <a:lvl5pPr indent="-317500" lvl="4" marL="2286000">
              <a:spcBef>
                <a:spcPts val="0"/>
              </a:spcBef>
              <a:spcAft>
                <a:spcPts val="0"/>
              </a:spcAft>
              <a:buClr>
                <a:schemeClr val="dk1"/>
              </a:buClr>
              <a:buSzPts val="1400"/>
              <a:buFont typeface="Lato"/>
              <a:buChar char="○"/>
              <a:defRPr/>
            </a:lvl5pPr>
            <a:lvl6pPr indent="-317500" lvl="5" marL="2743200">
              <a:spcBef>
                <a:spcPts val="0"/>
              </a:spcBef>
              <a:spcAft>
                <a:spcPts val="0"/>
              </a:spcAft>
              <a:buClr>
                <a:schemeClr val="dk1"/>
              </a:buClr>
              <a:buSzPts val="1400"/>
              <a:buFont typeface="Lato"/>
              <a:buChar char="■"/>
              <a:defRPr/>
            </a:lvl6pPr>
            <a:lvl7pPr indent="-317500" lvl="6" marL="3200400">
              <a:spcBef>
                <a:spcPts val="0"/>
              </a:spcBef>
              <a:spcAft>
                <a:spcPts val="0"/>
              </a:spcAft>
              <a:buClr>
                <a:schemeClr val="dk1"/>
              </a:buClr>
              <a:buSzPts val="1400"/>
              <a:buFont typeface="Lato"/>
              <a:buChar char="●"/>
              <a:defRPr/>
            </a:lvl7pPr>
            <a:lvl8pPr indent="-317500" lvl="7" marL="3657600">
              <a:spcBef>
                <a:spcPts val="0"/>
              </a:spcBef>
              <a:spcAft>
                <a:spcPts val="0"/>
              </a:spcAft>
              <a:buClr>
                <a:schemeClr val="dk1"/>
              </a:buClr>
              <a:buSzPts val="1400"/>
              <a:buFont typeface="Lato"/>
              <a:buChar char="○"/>
              <a:defRPr/>
            </a:lvl8pPr>
            <a:lvl9pPr indent="-317500" lvl="8" marL="4114800">
              <a:spcBef>
                <a:spcPts val="0"/>
              </a:spcBef>
              <a:spcAft>
                <a:spcPts val="0"/>
              </a:spcAft>
              <a:buClr>
                <a:schemeClr val="dk1"/>
              </a:buClr>
              <a:buSzPts val="1400"/>
              <a:buFont typeface="Lato"/>
              <a:buChar char="■"/>
              <a:defRPr/>
            </a:lvl9pPr>
          </a:lstStyle>
          <a:p/>
        </p:txBody>
      </p:sp>
      <p:cxnSp>
        <p:nvCxnSpPr>
          <p:cNvPr id="26" name="Google Shape;26;p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7" name="Google Shape;27;p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 name="Google Shape;28;p4"/>
          <p:cNvCxnSpPr/>
          <p:nvPr/>
        </p:nvCxnSpPr>
        <p:spPr>
          <a:xfrm>
            <a:off x="6884900" y="-113600"/>
            <a:ext cx="2565600" cy="1306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229" name="Shape 229"/>
        <p:cNvGrpSpPr/>
        <p:nvPr/>
      </p:nvGrpSpPr>
      <p:grpSpPr>
        <a:xfrm>
          <a:off x="0" y="0"/>
          <a:ext cx="0" cy="0"/>
          <a:chOff x="0" y="0"/>
          <a:chExt cx="0" cy="0"/>
        </a:xfrm>
      </p:grpSpPr>
      <p:cxnSp>
        <p:nvCxnSpPr>
          <p:cNvPr id="230" name="Google Shape;230;p3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1" name="Google Shape;231;p3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232" name="Shape 232"/>
        <p:cNvGrpSpPr/>
        <p:nvPr/>
      </p:nvGrpSpPr>
      <p:grpSpPr>
        <a:xfrm>
          <a:off x="0" y="0"/>
          <a:ext cx="0" cy="0"/>
          <a:chOff x="0" y="0"/>
          <a:chExt cx="0" cy="0"/>
        </a:xfrm>
      </p:grpSpPr>
      <p:cxnSp>
        <p:nvCxnSpPr>
          <p:cNvPr id="233" name="Google Shape;233;p3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4" name="Google Shape;234;p3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5" name="Google Shape;235;p32"/>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36" name="Google Shape;236;p32"/>
          <p:cNvCxnSpPr/>
          <p:nvPr/>
        </p:nvCxnSpPr>
        <p:spPr>
          <a:xfrm>
            <a:off x="-147275" y="3943475"/>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_1_1">
    <p:spTree>
      <p:nvGrpSpPr>
        <p:cNvPr id="237" name="Shape 237"/>
        <p:cNvGrpSpPr/>
        <p:nvPr/>
      </p:nvGrpSpPr>
      <p:grpSpPr>
        <a:xfrm>
          <a:off x="0" y="0"/>
          <a:ext cx="0" cy="0"/>
          <a:chOff x="0" y="0"/>
          <a:chExt cx="0" cy="0"/>
        </a:xfrm>
      </p:grpSpPr>
      <p:cxnSp>
        <p:nvCxnSpPr>
          <p:cNvPr id="238" name="Google Shape;238;p3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9" name="Google Shape;239;p3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40" name="Google Shape;240;p33"/>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5"/>
          <p:cNvSpPr txBox="1"/>
          <p:nvPr>
            <p:ph type="title"/>
          </p:nvPr>
        </p:nvSpPr>
        <p:spPr>
          <a:xfrm>
            <a:off x="713225" y="445025"/>
            <a:ext cx="56811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5"/>
          <p:cNvSpPr txBox="1"/>
          <p:nvPr>
            <p:ph idx="1" type="subTitle"/>
          </p:nvPr>
        </p:nvSpPr>
        <p:spPr>
          <a:xfrm>
            <a:off x="5038975" y="26490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2" name="Google Shape;32;p5"/>
          <p:cNvSpPr txBox="1"/>
          <p:nvPr>
            <p:ph idx="2" type="subTitle"/>
          </p:nvPr>
        </p:nvSpPr>
        <p:spPr>
          <a:xfrm>
            <a:off x="50389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 name="Google Shape;33;p5"/>
          <p:cNvSpPr txBox="1"/>
          <p:nvPr>
            <p:ph idx="3" type="subTitle"/>
          </p:nvPr>
        </p:nvSpPr>
        <p:spPr>
          <a:xfrm>
            <a:off x="1693175" y="26490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4" name="Google Shape;34;p5"/>
          <p:cNvSpPr txBox="1"/>
          <p:nvPr>
            <p:ph idx="4" type="subTitle"/>
          </p:nvPr>
        </p:nvSpPr>
        <p:spPr>
          <a:xfrm>
            <a:off x="16931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5" name="Google Shape;35;p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 name="Google Shape;36;p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7" name="Google Shape;37;p5"/>
          <p:cNvCxnSpPr/>
          <p:nvPr/>
        </p:nvCxnSpPr>
        <p:spPr>
          <a:xfrm flipH="1">
            <a:off x="6935750" y="3931325"/>
            <a:ext cx="2549400" cy="13545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40" name="Google Shape;40;p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 name="Google Shape;41;p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sp>
        <p:nvSpPr>
          <p:cNvPr id="43" name="Google Shape;43;p7"/>
          <p:cNvSpPr txBox="1"/>
          <p:nvPr>
            <p:ph idx="1" type="subTitle"/>
          </p:nvPr>
        </p:nvSpPr>
        <p:spPr>
          <a:xfrm>
            <a:off x="2360375" y="1433050"/>
            <a:ext cx="17253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9pPr>
          </a:lstStyle>
          <a:p/>
        </p:txBody>
      </p:sp>
      <p:sp>
        <p:nvSpPr>
          <p:cNvPr id="44" name="Google Shape;44;p7"/>
          <p:cNvSpPr txBox="1"/>
          <p:nvPr>
            <p:ph idx="2" type="subTitle"/>
          </p:nvPr>
        </p:nvSpPr>
        <p:spPr>
          <a:xfrm>
            <a:off x="2247500" y="1790050"/>
            <a:ext cx="5160300" cy="24021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Clr>
                <a:schemeClr val="accent1"/>
              </a:buClr>
              <a:buSzPts val="1400"/>
              <a:buChar char="●"/>
              <a:defRPr sz="1400">
                <a:solidFill>
                  <a:srgbClr val="374957"/>
                </a:solidFill>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45" name="Google Shape;45;p7"/>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46" name="Google Shape;46;p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7" name="Google Shape;47;p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8" name="Shape 48"/>
        <p:cNvGrpSpPr/>
        <p:nvPr/>
      </p:nvGrpSpPr>
      <p:grpSpPr>
        <a:xfrm>
          <a:off x="0" y="0"/>
          <a:ext cx="0" cy="0"/>
          <a:chOff x="0" y="0"/>
          <a:chExt cx="0" cy="0"/>
        </a:xfrm>
      </p:grpSpPr>
      <p:sp>
        <p:nvSpPr>
          <p:cNvPr id="49" name="Google Shape;49;p8"/>
          <p:cNvSpPr txBox="1"/>
          <p:nvPr>
            <p:ph type="title"/>
          </p:nvPr>
        </p:nvSpPr>
        <p:spPr>
          <a:xfrm>
            <a:off x="1122500" y="1225400"/>
            <a:ext cx="6899100" cy="269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50" name="Google Shape;50;p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1" name="Google Shape;51;p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2" name="Google Shape;52;p8"/>
          <p:cNvCxnSpPr/>
          <p:nvPr/>
        </p:nvCxnSpPr>
        <p:spPr>
          <a:xfrm flipH="1">
            <a:off x="7093250" y="3935075"/>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53" name="Google Shape;53;p8"/>
          <p:cNvCxnSpPr/>
          <p:nvPr/>
        </p:nvCxnSpPr>
        <p:spPr>
          <a:xfrm flipH="1">
            <a:off x="-420450" y="-121600"/>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 name="Shape 54"/>
        <p:cNvGrpSpPr/>
        <p:nvPr/>
      </p:nvGrpSpPr>
      <p:grpSpPr>
        <a:xfrm>
          <a:off x="0" y="0"/>
          <a:ext cx="0" cy="0"/>
          <a:chOff x="0" y="0"/>
          <a:chExt cx="0" cy="0"/>
        </a:xfrm>
      </p:grpSpPr>
      <p:sp>
        <p:nvSpPr>
          <p:cNvPr id="55" name="Google Shape;55;p9"/>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56" name="Google Shape;56;p9"/>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57" name="Google Shape;57;p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8" name="Google Shape;58;p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9" name="Google Shape;59;p9"/>
          <p:cNvCxnSpPr/>
          <p:nvPr/>
        </p:nvCxnSpPr>
        <p:spPr>
          <a:xfrm flipH="1">
            <a:off x="5925450" y="2797500"/>
            <a:ext cx="3378000" cy="24669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 name="Shape 60"/>
        <p:cNvGrpSpPr/>
        <p:nvPr/>
      </p:nvGrpSpPr>
      <p:grpSpPr>
        <a:xfrm>
          <a:off x="0" y="0"/>
          <a:ext cx="0" cy="0"/>
          <a:chOff x="0" y="0"/>
          <a:chExt cx="0" cy="0"/>
        </a:xfrm>
      </p:grpSpPr>
      <p:sp>
        <p:nvSpPr>
          <p:cNvPr id="61" name="Google Shape;61;p10"/>
          <p:cNvSpPr txBox="1"/>
          <p:nvPr>
            <p:ph idx="1" type="body"/>
          </p:nvPr>
        </p:nvSpPr>
        <p:spPr>
          <a:xfrm>
            <a:off x="713225" y="539500"/>
            <a:ext cx="3557100" cy="977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sz="3000">
                <a:latin typeface="Vidaloka"/>
                <a:ea typeface="Vidaloka"/>
                <a:cs typeface="Vidaloka"/>
                <a:sym typeface="Vidaloka"/>
              </a:defRPr>
            </a:lvl1pPr>
          </a:lstStyle>
          <a:p/>
        </p:txBody>
      </p:sp>
      <p:cxnSp>
        <p:nvCxnSpPr>
          <p:cNvPr id="62" name="Google Shape;62;p1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3" name="Google Shape;63;p1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4" name="Google Shape;64;p10"/>
          <p:cNvCxnSpPr/>
          <p:nvPr/>
        </p:nvCxnSpPr>
        <p:spPr>
          <a:xfrm flipH="1" rot="10800000">
            <a:off x="6144975" y="3103725"/>
            <a:ext cx="3118200" cy="22011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1.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i="1" sz="3000">
                <a:solidFill>
                  <a:schemeClr val="dk1"/>
                </a:solidFill>
              </a:defRPr>
            </a:lvl2pPr>
            <a:lvl3pPr lvl="2">
              <a:spcBef>
                <a:spcPts val="0"/>
              </a:spcBef>
              <a:spcAft>
                <a:spcPts val="0"/>
              </a:spcAft>
              <a:buClr>
                <a:schemeClr val="dk1"/>
              </a:buClr>
              <a:buSzPts val="3000"/>
              <a:buNone/>
              <a:defRPr i="1" sz="3000">
                <a:solidFill>
                  <a:schemeClr val="dk1"/>
                </a:solidFill>
              </a:defRPr>
            </a:lvl3pPr>
            <a:lvl4pPr lvl="3">
              <a:spcBef>
                <a:spcPts val="0"/>
              </a:spcBef>
              <a:spcAft>
                <a:spcPts val="0"/>
              </a:spcAft>
              <a:buClr>
                <a:schemeClr val="dk1"/>
              </a:buClr>
              <a:buSzPts val="3000"/>
              <a:buNone/>
              <a:defRPr i="1" sz="3000">
                <a:solidFill>
                  <a:schemeClr val="dk1"/>
                </a:solidFill>
              </a:defRPr>
            </a:lvl4pPr>
            <a:lvl5pPr lvl="4">
              <a:spcBef>
                <a:spcPts val="0"/>
              </a:spcBef>
              <a:spcAft>
                <a:spcPts val="0"/>
              </a:spcAft>
              <a:buClr>
                <a:schemeClr val="dk1"/>
              </a:buClr>
              <a:buSzPts val="3000"/>
              <a:buNone/>
              <a:defRPr i="1" sz="3000">
                <a:solidFill>
                  <a:schemeClr val="dk1"/>
                </a:solidFill>
              </a:defRPr>
            </a:lvl5pPr>
            <a:lvl6pPr lvl="5">
              <a:spcBef>
                <a:spcPts val="0"/>
              </a:spcBef>
              <a:spcAft>
                <a:spcPts val="0"/>
              </a:spcAft>
              <a:buClr>
                <a:schemeClr val="dk1"/>
              </a:buClr>
              <a:buSzPts val="3000"/>
              <a:buNone/>
              <a:defRPr i="1" sz="3000">
                <a:solidFill>
                  <a:schemeClr val="dk1"/>
                </a:solidFill>
              </a:defRPr>
            </a:lvl6pPr>
            <a:lvl7pPr lvl="6">
              <a:spcBef>
                <a:spcPts val="0"/>
              </a:spcBef>
              <a:spcAft>
                <a:spcPts val="0"/>
              </a:spcAft>
              <a:buClr>
                <a:schemeClr val="dk1"/>
              </a:buClr>
              <a:buSzPts val="3000"/>
              <a:buNone/>
              <a:defRPr i="1" sz="3000">
                <a:solidFill>
                  <a:schemeClr val="dk1"/>
                </a:solidFill>
              </a:defRPr>
            </a:lvl7pPr>
            <a:lvl8pPr lvl="7">
              <a:spcBef>
                <a:spcPts val="0"/>
              </a:spcBef>
              <a:spcAft>
                <a:spcPts val="0"/>
              </a:spcAft>
              <a:buClr>
                <a:schemeClr val="dk1"/>
              </a:buClr>
              <a:buSzPts val="3000"/>
              <a:buNone/>
              <a:defRPr i="1" sz="3000">
                <a:solidFill>
                  <a:schemeClr val="dk1"/>
                </a:solidFill>
              </a:defRPr>
            </a:lvl8pPr>
            <a:lvl9pPr lvl="8">
              <a:spcBef>
                <a:spcPts val="0"/>
              </a:spcBef>
              <a:spcAft>
                <a:spcPts val="0"/>
              </a:spcAft>
              <a:buClr>
                <a:schemeClr val="dk1"/>
              </a:buClr>
              <a:buSzPts val="3000"/>
              <a:buNone/>
              <a:defRPr i="1" sz="3000">
                <a:solidFill>
                  <a:schemeClr val="dk1"/>
                </a:solidFill>
              </a:defRPr>
            </a:lvl9pPr>
          </a:lstStyle>
          <a:p/>
        </p:txBody>
      </p:sp>
      <p:sp>
        <p:nvSpPr>
          <p:cNvPr id="7" name="Google Shape;7;p1"/>
          <p:cNvSpPr txBox="1"/>
          <p:nvPr>
            <p:ph idx="1" type="body"/>
          </p:nvPr>
        </p:nvSpPr>
        <p:spPr>
          <a:xfrm>
            <a:off x="713250" y="1152475"/>
            <a:ext cx="77175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 Id="rId3" Type="http://schemas.openxmlformats.org/officeDocument/2006/relationships/image" Target="../media/image7.jpg"/><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 Id="rId3" Type="http://schemas.openxmlformats.org/officeDocument/2006/relationships/image" Target="../media/image9.jpg"/><Relationship Id="rId4" Type="http://schemas.openxmlformats.org/officeDocument/2006/relationships/image" Target="../media/image8.jpg"/><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4"/>
          <p:cNvSpPr txBox="1"/>
          <p:nvPr>
            <p:ph type="ctrTitle"/>
          </p:nvPr>
        </p:nvSpPr>
        <p:spPr>
          <a:xfrm>
            <a:off x="1039950" y="1475100"/>
            <a:ext cx="7064100" cy="2193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Smart Zebra Crossing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3"/>
          <p:cNvSpPr txBox="1"/>
          <p:nvPr>
            <p:ph type="title"/>
          </p:nvPr>
        </p:nvSpPr>
        <p:spPr>
          <a:xfrm>
            <a:off x="36457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 1 :</a:t>
            </a:r>
            <a:endParaRPr/>
          </a:p>
        </p:txBody>
      </p:sp>
      <p:sp>
        <p:nvSpPr>
          <p:cNvPr id="322" name="Google Shape;322;p43"/>
          <p:cNvSpPr txBox="1"/>
          <p:nvPr>
            <p:ph idx="1" type="body"/>
          </p:nvPr>
        </p:nvSpPr>
        <p:spPr>
          <a:xfrm>
            <a:off x="364575" y="1103375"/>
            <a:ext cx="5328000" cy="1771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600"/>
              <a:t>When a pedestrian is approaching the Zebra Crossing and there are no cars nearby. </a:t>
            </a:r>
            <a:endParaRPr sz="2600"/>
          </a:p>
        </p:txBody>
      </p:sp>
      <p:pic>
        <p:nvPicPr>
          <p:cNvPr id="323" name="Google Shape;323;p43"/>
          <p:cNvPicPr preferRelativeResize="0"/>
          <p:nvPr/>
        </p:nvPicPr>
        <p:blipFill>
          <a:blip r:embed="rId3">
            <a:alphaModFix/>
          </a:blip>
          <a:stretch>
            <a:fillRect/>
          </a:stretch>
        </p:blipFill>
        <p:spPr>
          <a:xfrm>
            <a:off x="5870225" y="477376"/>
            <a:ext cx="2832250" cy="2832250"/>
          </a:xfrm>
          <a:prstGeom prst="rect">
            <a:avLst/>
          </a:prstGeom>
          <a:noFill/>
          <a:ln>
            <a:noFill/>
          </a:ln>
        </p:spPr>
      </p:pic>
      <p:sp>
        <p:nvSpPr>
          <p:cNvPr id="324" name="Google Shape;324;p43"/>
          <p:cNvSpPr txBox="1"/>
          <p:nvPr>
            <p:ph idx="1" type="body"/>
          </p:nvPr>
        </p:nvSpPr>
        <p:spPr>
          <a:xfrm>
            <a:off x="364575" y="3132925"/>
            <a:ext cx="7637400" cy="1565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2600"/>
              <a:t>Response</a:t>
            </a:r>
            <a:r>
              <a:rPr lang="en" sz="2600"/>
              <a:t> : The gate opens for 7 seconds to let the pedestrian pass and the gate for the car closes.</a:t>
            </a:r>
            <a:endParaRPr sz="2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4"/>
          <p:cNvSpPr txBox="1"/>
          <p:nvPr>
            <p:ph type="title"/>
          </p:nvPr>
        </p:nvSpPr>
        <p:spPr>
          <a:xfrm>
            <a:off x="36457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 2 :</a:t>
            </a:r>
            <a:endParaRPr/>
          </a:p>
        </p:txBody>
      </p:sp>
      <p:sp>
        <p:nvSpPr>
          <p:cNvPr id="330" name="Google Shape;330;p44"/>
          <p:cNvSpPr txBox="1"/>
          <p:nvPr>
            <p:ph idx="1" type="body"/>
          </p:nvPr>
        </p:nvSpPr>
        <p:spPr>
          <a:xfrm>
            <a:off x="364575" y="1103375"/>
            <a:ext cx="5328000" cy="1771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600"/>
              <a:t>When a pedestrian is approaching the Zebra Crossing and cars are also in close proximity. </a:t>
            </a:r>
            <a:endParaRPr sz="2600"/>
          </a:p>
        </p:txBody>
      </p:sp>
      <p:pic>
        <p:nvPicPr>
          <p:cNvPr id="331" name="Google Shape;331;p44"/>
          <p:cNvPicPr preferRelativeResize="0"/>
          <p:nvPr/>
        </p:nvPicPr>
        <p:blipFill rotWithShape="1">
          <a:blip r:embed="rId3">
            <a:alphaModFix/>
          </a:blip>
          <a:srcRect b="0" l="0" r="0" t="0"/>
          <a:stretch/>
        </p:blipFill>
        <p:spPr>
          <a:xfrm>
            <a:off x="5870225" y="477376"/>
            <a:ext cx="2832250" cy="2832250"/>
          </a:xfrm>
          <a:prstGeom prst="rect">
            <a:avLst/>
          </a:prstGeom>
          <a:noFill/>
          <a:ln>
            <a:noFill/>
          </a:ln>
        </p:spPr>
      </p:pic>
      <p:sp>
        <p:nvSpPr>
          <p:cNvPr id="332" name="Google Shape;332;p44"/>
          <p:cNvSpPr txBox="1"/>
          <p:nvPr>
            <p:ph idx="1" type="body"/>
          </p:nvPr>
        </p:nvSpPr>
        <p:spPr>
          <a:xfrm>
            <a:off x="364575" y="3132925"/>
            <a:ext cx="7936200" cy="1565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2600"/>
              <a:t>Response</a:t>
            </a:r>
            <a:r>
              <a:rPr lang="en" sz="2600"/>
              <a:t> : The gate for the pedestrians stays closed for their safety and the model waits till it can’t sense a car nearby to open.</a:t>
            </a:r>
            <a:endParaRPr sz="2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5"/>
          <p:cNvSpPr txBox="1"/>
          <p:nvPr>
            <p:ph type="title"/>
          </p:nvPr>
        </p:nvSpPr>
        <p:spPr>
          <a:xfrm>
            <a:off x="36457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 3 :</a:t>
            </a:r>
            <a:endParaRPr/>
          </a:p>
        </p:txBody>
      </p:sp>
      <p:sp>
        <p:nvSpPr>
          <p:cNvPr id="338" name="Google Shape;338;p45"/>
          <p:cNvSpPr txBox="1"/>
          <p:nvPr>
            <p:ph idx="1" type="body"/>
          </p:nvPr>
        </p:nvSpPr>
        <p:spPr>
          <a:xfrm>
            <a:off x="364575" y="1103375"/>
            <a:ext cx="5328000" cy="1771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600"/>
              <a:t>When a car is approaching and there are no pedestrians nearby </a:t>
            </a:r>
            <a:endParaRPr sz="2600"/>
          </a:p>
        </p:txBody>
      </p:sp>
      <p:pic>
        <p:nvPicPr>
          <p:cNvPr id="339" name="Google Shape;339;p45"/>
          <p:cNvPicPr preferRelativeResize="0"/>
          <p:nvPr/>
        </p:nvPicPr>
        <p:blipFill rotWithShape="1">
          <a:blip r:embed="rId3">
            <a:alphaModFix/>
          </a:blip>
          <a:srcRect b="0" l="0" r="0" t="0"/>
          <a:stretch/>
        </p:blipFill>
        <p:spPr>
          <a:xfrm>
            <a:off x="5870225" y="477376"/>
            <a:ext cx="2832250" cy="2832250"/>
          </a:xfrm>
          <a:prstGeom prst="rect">
            <a:avLst/>
          </a:prstGeom>
          <a:noFill/>
          <a:ln>
            <a:noFill/>
          </a:ln>
        </p:spPr>
      </p:pic>
      <p:sp>
        <p:nvSpPr>
          <p:cNvPr id="340" name="Google Shape;340;p45"/>
          <p:cNvSpPr txBox="1"/>
          <p:nvPr>
            <p:ph idx="1" type="body"/>
          </p:nvPr>
        </p:nvSpPr>
        <p:spPr>
          <a:xfrm>
            <a:off x="364575" y="3132925"/>
            <a:ext cx="7193100" cy="1565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2600"/>
              <a:t>Response</a:t>
            </a:r>
            <a:r>
              <a:rPr lang="en" sz="2600"/>
              <a:t> : The gate for the car stays open and the gate for the human stays closed.</a:t>
            </a:r>
            <a:endParaRPr sz="2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6"/>
          <p:cNvSpPr txBox="1"/>
          <p:nvPr>
            <p:ph type="title"/>
          </p:nvPr>
        </p:nvSpPr>
        <p:spPr>
          <a:xfrm>
            <a:off x="1768325" y="2543975"/>
            <a:ext cx="5757300" cy="64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Relevance to Topic</a:t>
            </a:r>
            <a:endParaRPr/>
          </a:p>
        </p:txBody>
      </p:sp>
      <p:sp>
        <p:nvSpPr>
          <p:cNvPr id="346" name="Google Shape;346;p46"/>
          <p:cNvSpPr txBox="1"/>
          <p:nvPr>
            <p:ph idx="2" type="title"/>
          </p:nvPr>
        </p:nvSpPr>
        <p:spPr>
          <a:xfrm>
            <a:off x="3746550" y="1478925"/>
            <a:ext cx="1650900" cy="97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347" name="Google Shape;347;p46"/>
          <p:cNvSpPr txBox="1"/>
          <p:nvPr>
            <p:ph idx="1" type="subTitle"/>
          </p:nvPr>
        </p:nvSpPr>
        <p:spPr>
          <a:xfrm>
            <a:off x="2291400" y="3279625"/>
            <a:ext cx="4561200" cy="39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	Relevance to the theme of Smart City.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7"/>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Relevance to Smart City</a:t>
            </a:r>
            <a:endParaRPr/>
          </a:p>
        </p:txBody>
      </p:sp>
      <p:sp>
        <p:nvSpPr>
          <p:cNvPr id="353" name="Google Shape;353;p47"/>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100"/>
              <a:t>The project is made as an optimization of a Zebra-Crossing. Which is a daily need in any city.  </a:t>
            </a:r>
            <a:r>
              <a:rPr lang="en" sz="2100">
                <a:solidFill>
                  <a:schemeClr val="dk1"/>
                </a:solidFill>
              </a:rPr>
              <a:t>There is a gate which opens and closes keeping in mind the proximity of the nearby traveling cars and respond appropriately. Such an arrangement ensures safety for the people using it since it reduces the number of road accidents by restricting movement when not required. Therefore, with accurate sensing, a convenient model can be adopted that benefits the people using it.</a:t>
            </a:r>
            <a:endParaRPr sz="2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8"/>
          <p:cNvSpPr txBox="1"/>
          <p:nvPr>
            <p:ph idx="2" type="title"/>
          </p:nvPr>
        </p:nvSpPr>
        <p:spPr>
          <a:xfrm>
            <a:off x="1445350" y="2082600"/>
            <a:ext cx="6047700" cy="97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9000"/>
              <a:t>Thank You!</a:t>
            </a:r>
            <a:endParaRPr sz="9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5"/>
          <p:cNvSpPr txBox="1"/>
          <p:nvPr>
            <p:ph idx="1" type="subTitle"/>
          </p:nvPr>
        </p:nvSpPr>
        <p:spPr>
          <a:xfrm>
            <a:off x="953400" y="2644375"/>
            <a:ext cx="33750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t>Nishita Lath</a:t>
            </a:r>
            <a:endParaRPr sz="2600"/>
          </a:p>
        </p:txBody>
      </p:sp>
      <p:sp>
        <p:nvSpPr>
          <p:cNvPr id="251" name="Google Shape;251;p35"/>
          <p:cNvSpPr txBox="1"/>
          <p:nvPr>
            <p:ph idx="2" type="subTitle"/>
          </p:nvPr>
        </p:nvSpPr>
        <p:spPr>
          <a:xfrm>
            <a:off x="5065125" y="2644383"/>
            <a:ext cx="2031900" cy="35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600"/>
              <a:t>2101CS53</a:t>
            </a:r>
            <a:endParaRPr b="1" sz="1600"/>
          </a:p>
        </p:txBody>
      </p:sp>
      <p:sp>
        <p:nvSpPr>
          <p:cNvPr id="252" name="Google Shape;252;p35"/>
          <p:cNvSpPr txBox="1"/>
          <p:nvPr>
            <p:ph idx="3" type="subTitle"/>
          </p:nvPr>
        </p:nvSpPr>
        <p:spPr>
          <a:xfrm>
            <a:off x="909900" y="1566300"/>
            <a:ext cx="34185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t>Sampreety Pillai</a:t>
            </a:r>
            <a:endParaRPr sz="2600"/>
          </a:p>
        </p:txBody>
      </p:sp>
      <p:sp>
        <p:nvSpPr>
          <p:cNvPr id="253" name="Google Shape;253;p35"/>
          <p:cNvSpPr txBox="1"/>
          <p:nvPr>
            <p:ph idx="4" type="subTitle"/>
          </p:nvPr>
        </p:nvSpPr>
        <p:spPr>
          <a:xfrm>
            <a:off x="5065125" y="1566295"/>
            <a:ext cx="2031900" cy="35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600"/>
              <a:t>2101CS71</a:t>
            </a:r>
            <a:endParaRPr b="1" sz="1600"/>
          </a:p>
        </p:txBody>
      </p:sp>
      <p:sp>
        <p:nvSpPr>
          <p:cNvPr id="254" name="Google Shape;254;p35"/>
          <p:cNvSpPr txBox="1"/>
          <p:nvPr>
            <p:ph idx="7" type="subTitle"/>
          </p:nvPr>
        </p:nvSpPr>
        <p:spPr>
          <a:xfrm>
            <a:off x="744300" y="3722450"/>
            <a:ext cx="3584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t>Nishtha Taktewale </a:t>
            </a:r>
            <a:endParaRPr sz="2600"/>
          </a:p>
        </p:txBody>
      </p:sp>
      <p:sp>
        <p:nvSpPr>
          <p:cNvPr id="255" name="Google Shape;255;p35"/>
          <p:cNvSpPr txBox="1"/>
          <p:nvPr>
            <p:ph idx="8" type="subTitle"/>
          </p:nvPr>
        </p:nvSpPr>
        <p:spPr>
          <a:xfrm>
            <a:off x="5065125" y="3722450"/>
            <a:ext cx="2031900" cy="35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600"/>
              <a:t>2101CS89</a:t>
            </a:r>
            <a:endParaRPr b="1" sz="1600"/>
          </a:p>
        </p:txBody>
      </p:sp>
      <p:sp>
        <p:nvSpPr>
          <p:cNvPr id="256" name="Google Shape;256;p35"/>
          <p:cNvSpPr txBox="1"/>
          <p:nvPr>
            <p:ph type="title"/>
          </p:nvPr>
        </p:nvSpPr>
        <p:spPr>
          <a:xfrm>
            <a:off x="541000" y="445025"/>
            <a:ext cx="6652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800"/>
              <a:t>Group Members :</a:t>
            </a:r>
            <a:endParaRPr b="1" sz="3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6"/>
          <p:cNvSpPr txBox="1"/>
          <p:nvPr>
            <p:ph type="title"/>
          </p:nvPr>
        </p:nvSpPr>
        <p:spPr>
          <a:xfrm>
            <a:off x="2714550" y="2543963"/>
            <a:ext cx="3714900" cy="64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Idea</a:t>
            </a:r>
            <a:endParaRPr/>
          </a:p>
        </p:txBody>
      </p:sp>
      <p:sp>
        <p:nvSpPr>
          <p:cNvPr id="262" name="Google Shape;262;p36"/>
          <p:cNvSpPr txBox="1"/>
          <p:nvPr>
            <p:ph idx="2" type="title"/>
          </p:nvPr>
        </p:nvSpPr>
        <p:spPr>
          <a:xfrm>
            <a:off x="3746550" y="1478925"/>
            <a:ext cx="1650900" cy="97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63" name="Google Shape;263;p36"/>
          <p:cNvSpPr txBox="1"/>
          <p:nvPr>
            <p:ph idx="1" type="subTitle"/>
          </p:nvPr>
        </p:nvSpPr>
        <p:spPr>
          <a:xfrm>
            <a:off x="2291400" y="3279625"/>
            <a:ext cx="4561200" cy="39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main idea of the project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7"/>
          <p:cNvSpPr txBox="1"/>
          <p:nvPr>
            <p:ph type="title"/>
          </p:nvPr>
        </p:nvSpPr>
        <p:spPr>
          <a:xfrm>
            <a:off x="36457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Idea</a:t>
            </a:r>
            <a:endParaRPr/>
          </a:p>
        </p:txBody>
      </p:sp>
      <p:sp>
        <p:nvSpPr>
          <p:cNvPr id="269" name="Google Shape;269;p37"/>
          <p:cNvSpPr txBox="1"/>
          <p:nvPr>
            <p:ph idx="1" type="body"/>
          </p:nvPr>
        </p:nvSpPr>
        <p:spPr>
          <a:xfrm>
            <a:off x="267700" y="1143750"/>
            <a:ext cx="4591800" cy="3295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600"/>
              <a:t>The Main idea behind our project is to make a mini </a:t>
            </a:r>
            <a:r>
              <a:rPr b="1" lang="en" sz="2600"/>
              <a:t>Zebra-Crossing</a:t>
            </a:r>
            <a:r>
              <a:rPr lang="en" sz="2600"/>
              <a:t> model which senses the </a:t>
            </a:r>
            <a:r>
              <a:rPr b="1" lang="en" sz="2600"/>
              <a:t>proximity</a:t>
            </a:r>
            <a:r>
              <a:rPr lang="en" sz="2600"/>
              <a:t> of cars and humans both and </a:t>
            </a:r>
            <a:r>
              <a:rPr b="1" lang="en" sz="2600"/>
              <a:t>opens</a:t>
            </a:r>
            <a:r>
              <a:rPr lang="en" sz="2600"/>
              <a:t> and </a:t>
            </a:r>
            <a:r>
              <a:rPr b="1" lang="en" sz="2600"/>
              <a:t>closes</a:t>
            </a:r>
            <a:r>
              <a:rPr lang="en" sz="2600"/>
              <a:t> the </a:t>
            </a:r>
            <a:r>
              <a:rPr b="1" lang="en" sz="2600"/>
              <a:t>gates</a:t>
            </a:r>
            <a:r>
              <a:rPr lang="en" sz="2600"/>
              <a:t> accordingly.</a:t>
            </a:r>
            <a:endParaRPr sz="2600"/>
          </a:p>
        </p:txBody>
      </p:sp>
      <p:pic>
        <p:nvPicPr>
          <p:cNvPr id="270" name="Google Shape;270;p37"/>
          <p:cNvPicPr preferRelativeResize="0"/>
          <p:nvPr/>
        </p:nvPicPr>
        <p:blipFill>
          <a:blip r:embed="rId3">
            <a:alphaModFix/>
          </a:blip>
          <a:stretch>
            <a:fillRect/>
          </a:stretch>
        </p:blipFill>
        <p:spPr>
          <a:xfrm>
            <a:off x="4859500" y="1381838"/>
            <a:ext cx="3971749" cy="2819626"/>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8"/>
          <p:cNvSpPr txBox="1"/>
          <p:nvPr>
            <p:ph type="title"/>
          </p:nvPr>
        </p:nvSpPr>
        <p:spPr>
          <a:xfrm>
            <a:off x="2714550" y="2543963"/>
            <a:ext cx="3714900" cy="64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Components</a:t>
            </a:r>
            <a:endParaRPr/>
          </a:p>
        </p:txBody>
      </p:sp>
      <p:sp>
        <p:nvSpPr>
          <p:cNvPr id="276" name="Google Shape;276;p38"/>
          <p:cNvSpPr txBox="1"/>
          <p:nvPr>
            <p:ph idx="2" type="title"/>
          </p:nvPr>
        </p:nvSpPr>
        <p:spPr>
          <a:xfrm>
            <a:off x="3746550" y="1478925"/>
            <a:ext cx="1650900" cy="97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77" name="Google Shape;277;p38"/>
          <p:cNvSpPr txBox="1"/>
          <p:nvPr>
            <p:ph idx="1" type="subTitle"/>
          </p:nvPr>
        </p:nvSpPr>
        <p:spPr>
          <a:xfrm>
            <a:off x="2091325" y="3279625"/>
            <a:ext cx="5135400" cy="39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Highlight on the components</a:t>
            </a:r>
            <a:r>
              <a:rPr lang="en"/>
              <a:t> used to make the model</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9"/>
          <p:cNvSpPr txBox="1"/>
          <p:nvPr>
            <p:ph type="title"/>
          </p:nvPr>
        </p:nvSpPr>
        <p:spPr>
          <a:xfrm>
            <a:off x="3240125" y="291600"/>
            <a:ext cx="2316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600" u="sng"/>
              <a:t>Components</a:t>
            </a:r>
            <a:r>
              <a:rPr lang="en" sz="2600"/>
              <a:t> </a:t>
            </a:r>
            <a:endParaRPr sz="2600"/>
          </a:p>
        </p:txBody>
      </p:sp>
      <p:sp>
        <p:nvSpPr>
          <p:cNvPr id="283" name="Google Shape;283;p39"/>
          <p:cNvSpPr txBox="1"/>
          <p:nvPr>
            <p:ph idx="1" type="subTitle"/>
          </p:nvPr>
        </p:nvSpPr>
        <p:spPr>
          <a:xfrm>
            <a:off x="5267450" y="3422400"/>
            <a:ext cx="27054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Ultrasonic Sensors</a:t>
            </a:r>
            <a:endParaRPr/>
          </a:p>
        </p:txBody>
      </p:sp>
      <p:sp>
        <p:nvSpPr>
          <p:cNvPr id="284" name="Google Shape;284;p39"/>
          <p:cNvSpPr txBox="1"/>
          <p:nvPr>
            <p:ph idx="2" type="subTitle"/>
          </p:nvPr>
        </p:nvSpPr>
        <p:spPr>
          <a:xfrm>
            <a:off x="5108000" y="3779400"/>
            <a:ext cx="3024300" cy="74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2 ultrasonic sensors were used to measure the proximity of cars and humans.</a:t>
            </a:r>
            <a:endParaRPr sz="1200"/>
          </a:p>
        </p:txBody>
      </p:sp>
      <p:sp>
        <p:nvSpPr>
          <p:cNvPr id="285" name="Google Shape;285;p39"/>
          <p:cNvSpPr txBox="1"/>
          <p:nvPr>
            <p:ph idx="3" type="subTitle"/>
          </p:nvPr>
        </p:nvSpPr>
        <p:spPr>
          <a:xfrm>
            <a:off x="924125" y="3422388"/>
            <a:ext cx="23160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Arduino Uno</a:t>
            </a:r>
            <a:endParaRPr/>
          </a:p>
        </p:txBody>
      </p:sp>
      <p:sp>
        <p:nvSpPr>
          <p:cNvPr id="286" name="Google Shape;286;p39"/>
          <p:cNvSpPr txBox="1"/>
          <p:nvPr>
            <p:ph idx="4" type="subTitle"/>
          </p:nvPr>
        </p:nvSpPr>
        <p:spPr>
          <a:xfrm>
            <a:off x="730325" y="3779400"/>
            <a:ext cx="3024300" cy="74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An Arduino Uno microcontroller was used to connect the sensors with the software.</a:t>
            </a:r>
            <a:endParaRPr sz="300"/>
          </a:p>
        </p:txBody>
      </p:sp>
      <p:pic>
        <p:nvPicPr>
          <p:cNvPr id="287" name="Google Shape;287;p39"/>
          <p:cNvPicPr preferRelativeResize="0"/>
          <p:nvPr/>
        </p:nvPicPr>
        <p:blipFill rotWithShape="1">
          <a:blip r:embed="rId3">
            <a:alphaModFix/>
          </a:blip>
          <a:srcRect b="2678" l="0" r="0" t="2669"/>
          <a:stretch/>
        </p:blipFill>
        <p:spPr>
          <a:xfrm>
            <a:off x="675413" y="1275113"/>
            <a:ext cx="2813425" cy="1997288"/>
          </a:xfrm>
          <a:prstGeom prst="rect">
            <a:avLst/>
          </a:prstGeom>
          <a:noFill/>
          <a:ln cap="flat" cmpd="sng" w="9525">
            <a:solidFill>
              <a:schemeClr val="dk2"/>
            </a:solidFill>
            <a:prstDash val="solid"/>
            <a:round/>
            <a:headEnd len="sm" w="sm" type="none"/>
            <a:tailEnd len="sm" w="sm" type="none"/>
          </a:ln>
        </p:spPr>
      </p:pic>
      <p:pic>
        <p:nvPicPr>
          <p:cNvPr id="288" name="Google Shape;288;p39"/>
          <p:cNvPicPr preferRelativeResize="0"/>
          <p:nvPr/>
        </p:nvPicPr>
        <p:blipFill rotWithShape="1">
          <a:blip r:embed="rId4">
            <a:alphaModFix/>
          </a:blip>
          <a:srcRect b="46754" l="17528" r="22092" t="0"/>
          <a:stretch/>
        </p:blipFill>
        <p:spPr>
          <a:xfrm rot="5400000">
            <a:off x="5665900" y="991101"/>
            <a:ext cx="2117626" cy="248977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0"/>
          <p:cNvSpPr txBox="1"/>
          <p:nvPr>
            <p:ph type="title"/>
          </p:nvPr>
        </p:nvSpPr>
        <p:spPr>
          <a:xfrm>
            <a:off x="3240125" y="291600"/>
            <a:ext cx="2316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600" u="sng"/>
              <a:t>Components</a:t>
            </a:r>
            <a:r>
              <a:rPr lang="en" sz="2600"/>
              <a:t> </a:t>
            </a:r>
            <a:endParaRPr sz="2600"/>
          </a:p>
        </p:txBody>
      </p:sp>
      <p:sp>
        <p:nvSpPr>
          <p:cNvPr id="294" name="Google Shape;294;p40"/>
          <p:cNvSpPr txBox="1"/>
          <p:nvPr>
            <p:ph idx="1" type="subTitle"/>
          </p:nvPr>
        </p:nvSpPr>
        <p:spPr>
          <a:xfrm>
            <a:off x="6184750" y="2508200"/>
            <a:ext cx="27054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Jumper Wires</a:t>
            </a:r>
            <a:endParaRPr/>
          </a:p>
        </p:txBody>
      </p:sp>
      <p:sp>
        <p:nvSpPr>
          <p:cNvPr id="295" name="Google Shape;295;p40"/>
          <p:cNvSpPr txBox="1"/>
          <p:nvPr>
            <p:ph idx="2" type="subTitle"/>
          </p:nvPr>
        </p:nvSpPr>
        <p:spPr>
          <a:xfrm>
            <a:off x="6463750" y="2826431"/>
            <a:ext cx="2031900" cy="84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We used Male to Female Jumper wires to connect the Ultrasonic Sensor.</a:t>
            </a:r>
            <a:endParaRPr sz="1200"/>
          </a:p>
        </p:txBody>
      </p:sp>
      <p:sp>
        <p:nvSpPr>
          <p:cNvPr id="296" name="Google Shape;296;p40"/>
          <p:cNvSpPr txBox="1"/>
          <p:nvPr>
            <p:ph idx="3" type="subTitle"/>
          </p:nvPr>
        </p:nvSpPr>
        <p:spPr>
          <a:xfrm>
            <a:off x="258300" y="2757438"/>
            <a:ext cx="23160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LED Lights</a:t>
            </a:r>
            <a:endParaRPr/>
          </a:p>
        </p:txBody>
      </p:sp>
      <p:sp>
        <p:nvSpPr>
          <p:cNvPr id="297" name="Google Shape;297;p40"/>
          <p:cNvSpPr txBox="1"/>
          <p:nvPr>
            <p:ph idx="4" type="subTitle"/>
          </p:nvPr>
        </p:nvSpPr>
        <p:spPr>
          <a:xfrm>
            <a:off x="258300" y="3114454"/>
            <a:ext cx="2316000" cy="101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2 green LEDs and 2 Red LEDs were used to signify the traffic lights for vehicles and humans</a:t>
            </a:r>
            <a:endParaRPr sz="300"/>
          </a:p>
        </p:txBody>
      </p:sp>
      <p:sp>
        <p:nvSpPr>
          <p:cNvPr id="298" name="Google Shape;298;p40"/>
          <p:cNvSpPr txBox="1"/>
          <p:nvPr>
            <p:ph idx="7" type="subTitle"/>
          </p:nvPr>
        </p:nvSpPr>
        <p:spPr>
          <a:xfrm>
            <a:off x="3299975" y="3523338"/>
            <a:ext cx="23160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Servo Moto</a:t>
            </a:r>
            <a:r>
              <a:rPr lang="en"/>
              <a:t>r</a:t>
            </a:r>
            <a:r>
              <a:rPr lang="en"/>
              <a:t>s</a:t>
            </a:r>
            <a:endParaRPr/>
          </a:p>
        </p:txBody>
      </p:sp>
      <p:sp>
        <p:nvSpPr>
          <p:cNvPr id="299" name="Google Shape;299;p40"/>
          <p:cNvSpPr txBox="1"/>
          <p:nvPr>
            <p:ph idx="8" type="subTitle"/>
          </p:nvPr>
        </p:nvSpPr>
        <p:spPr>
          <a:xfrm>
            <a:off x="3382175" y="3880350"/>
            <a:ext cx="203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rPr>
              <a:t>To open and close the gates, we used two servo motors.</a:t>
            </a:r>
            <a:endParaRPr sz="1200">
              <a:solidFill>
                <a:schemeClr val="dk1"/>
              </a:solidFill>
            </a:endParaRPr>
          </a:p>
          <a:p>
            <a:pPr indent="0" lvl="0" marL="0" rtl="0" algn="ctr">
              <a:spcBef>
                <a:spcPts val="1200"/>
              </a:spcBef>
              <a:spcAft>
                <a:spcPts val="0"/>
              </a:spcAft>
              <a:buNone/>
            </a:pPr>
            <a:r>
              <a:t/>
            </a:r>
            <a:endParaRPr sz="1200"/>
          </a:p>
        </p:txBody>
      </p:sp>
      <p:sp>
        <p:nvSpPr>
          <p:cNvPr id="300" name="Google Shape;300;p40"/>
          <p:cNvSpPr/>
          <p:nvPr/>
        </p:nvSpPr>
        <p:spPr>
          <a:xfrm>
            <a:off x="4291358" y="2883130"/>
            <a:ext cx="333234" cy="391512"/>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1" name="Google Shape;301;p40"/>
          <p:cNvPicPr preferRelativeResize="0"/>
          <p:nvPr/>
        </p:nvPicPr>
        <p:blipFill rotWithShape="1">
          <a:blip r:embed="rId3">
            <a:alphaModFix/>
          </a:blip>
          <a:srcRect b="0" l="0" r="0" t="15067"/>
          <a:stretch/>
        </p:blipFill>
        <p:spPr>
          <a:xfrm rot="-5400000">
            <a:off x="405913" y="539339"/>
            <a:ext cx="2020773" cy="2288399"/>
          </a:xfrm>
          <a:prstGeom prst="rect">
            <a:avLst/>
          </a:prstGeom>
          <a:noFill/>
          <a:ln cap="flat" cmpd="sng" w="19050">
            <a:solidFill>
              <a:srgbClr val="212121"/>
            </a:solidFill>
            <a:prstDash val="solid"/>
            <a:round/>
            <a:headEnd len="sm" w="sm" type="none"/>
            <a:tailEnd len="sm" w="sm" type="none"/>
          </a:ln>
        </p:spPr>
      </p:pic>
      <p:pic>
        <p:nvPicPr>
          <p:cNvPr id="302" name="Google Shape;302;p40"/>
          <p:cNvPicPr preferRelativeResize="0"/>
          <p:nvPr/>
        </p:nvPicPr>
        <p:blipFill rotWithShape="1">
          <a:blip r:embed="rId4">
            <a:alphaModFix/>
          </a:blip>
          <a:srcRect b="0" l="18102" r="18109" t="0"/>
          <a:stretch/>
        </p:blipFill>
        <p:spPr>
          <a:xfrm>
            <a:off x="3382176" y="1612123"/>
            <a:ext cx="2031898" cy="1911226"/>
          </a:xfrm>
          <a:prstGeom prst="rect">
            <a:avLst/>
          </a:prstGeom>
          <a:noFill/>
          <a:ln cap="flat" cmpd="sng" w="9525">
            <a:solidFill>
              <a:schemeClr val="dk2"/>
            </a:solidFill>
            <a:prstDash val="solid"/>
            <a:round/>
            <a:headEnd len="sm" w="sm" type="none"/>
            <a:tailEnd len="sm" w="sm" type="none"/>
          </a:ln>
        </p:spPr>
      </p:pic>
      <p:pic>
        <p:nvPicPr>
          <p:cNvPr id="303" name="Google Shape;303;p40"/>
          <p:cNvPicPr preferRelativeResize="0"/>
          <p:nvPr/>
        </p:nvPicPr>
        <p:blipFill rotWithShape="1">
          <a:blip r:embed="rId5">
            <a:alphaModFix/>
          </a:blip>
          <a:srcRect b="14983" l="0" r="0" t="5569"/>
          <a:stretch/>
        </p:blipFill>
        <p:spPr>
          <a:xfrm>
            <a:off x="6517475" y="673150"/>
            <a:ext cx="1924375" cy="16765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1"/>
          <p:cNvSpPr txBox="1"/>
          <p:nvPr>
            <p:ph type="title"/>
          </p:nvPr>
        </p:nvSpPr>
        <p:spPr>
          <a:xfrm>
            <a:off x="4956100" y="2467375"/>
            <a:ext cx="2475300" cy="64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Model</a:t>
            </a:r>
            <a:endParaRPr/>
          </a:p>
        </p:txBody>
      </p:sp>
      <p:sp>
        <p:nvSpPr>
          <p:cNvPr id="309" name="Google Shape;309;p41"/>
          <p:cNvSpPr txBox="1"/>
          <p:nvPr>
            <p:ph idx="2" type="title"/>
          </p:nvPr>
        </p:nvSpPr>
        <p:spPr>
          <a:xfrm>
            <a:off x="4956100" y="1402325"/>
            <a:ext cx="1650900" cy="97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310" name="Google Shape;310;p41"/>
          <p:cNvSpPr txBox="1"/>
          <p:nvPr>
            <p:ph idx="1" type="subTitle"/>
          </p:nvPr>
        </p:nvSpPr>
        <p:spPr>
          <a:xfrm>
            <a:off x="4956100" y="3116275"/>
            <a:ext cx="2475300" cy="62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working of our model</a:t>
            </a:r>
            <a:endParaRPr/>
          </a:p>
        </p:txBody>
      </p:sp>
      <p:pic>
        <p:nvPicPr>
          <p:cNvPr id="311" name="Google Shape;311;p41"/>
          <p:cNvPicPr preferRelativeResize="0"/>
          <p:nvPr/>
        </p:nvPicPr>
        <p:blipFill rotWithShape="1">
          <a:blip r:embed="rId3">
            <a:alphaModFix/>
          </a:blip>
          <a:srcRect b="0" l="5438" r="1754" t="0"/>
          <a:stretch/>
        </p:blipFill>
        <p:spPr>
          <a:xfrm>
            <a:off x="863975" y="1113625"/>
            <a:ext cx="3496500" cy="2916300"/>
          </a:xfrm>
          <a:prstGeom prst="rect">
            <a:avLst/>
          </a:prstGeom>
          <a:noFill/>
          <a:ln cap="flat" cmpd="sng" w="28575">
            <a:solidFill>
              <a:schemeClr val="accent1"/>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2"/>
          <p:cNvSpPr txBox="1"/>
          <p:nvPr>
            <p:ph type="title"/>
          </p:nvPr>
        </p:nvSpPr>
        <p:spPr>
          <a:xfrm>
            <a:off x="1122500" y="1225400"/>
            <a:ext cx="6899100" cy="269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t>We can consider three cases to show the working of our model.</a:t>
            </a:r>
            <a:endParaRPr sz="6000"/>
          </a:p>
        </p:txBody>
      </p:sp>
    </p:spTree>
  </p:cSld>
  <p:clrMapOvr>
    <a:masterClrMapping/>
  </p:clrMapOvr>
</p:sld>
</file>

<file path=ppt/theme/theme1.xml><?xml version="1.0" encoding="utf-8"?>
<a:theme xmlns:a="http://schemas.openxmlformats.org/drawingml/2006/main" xmlns:r="http://schemas.openxmlformats.org/officeDocument/2006/relationships" name="Minimalist Business Slides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